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5"/>
  </p:notesMasterIdLst>
  <p:sldIdLst>
    <p:sldId id="256" r:id="rId2"/>
    <p:sldId id="257" r:id="rId3"/>
    <p:sldId id="289" r:id="rId4"/>
    <p:sldId id="258" r:id="rId5"/>
    <p:sldId id="265" r:id="rId6"/>
    <p:sldId id="266" r:id="rId7"/>
    <p:sldId id="268" r:id="rId8"/>
    <p:sldId id="260" r:id="rId9"/>
    <p:sldId id="269" r:id="rId10"/>
    <p:sldId id="271" r:id="rId11"/>
    <p:sldId id="272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67" r:id="rId20"/>
    <p:sldId id="270" r:id="rId21"/>
    <p:sldId id="261" r:id="rId22"/>
    <p:sldId id="273" r:id="rId23"/>
    <p:sldId id="274" r:id="rId24"/>
    <p:sldId id="275" r:id="rId25"/>
    <p:sldId id="276" r:id="rId26"/>
    <p:sldId id="277" r:id="rId27"/>
    <p:sldId id="278" r:id="rId28"/>
    <p:sldId id="262" r:id="rId29"/>
    <p:sldId id="280" r:id="rId30"/>
    <p:sldId id="281" r:id="rId31"/>
    <p:sldId id="263" r:id="rId32"/>
    <p:sldId id="264" r:id="rId33"/>
    <p:sldId id="279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93B742-2FDB-42E0-ABFA-EE5E33671326}" v="492" dt="2024-08-16T15:20:07.9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983" autoAdjust="0"/>
  </p:normalViewPr>
  <p:slideViewPr>
    <p:cSldViewPr snapToGrid="0" snapToObjects="1">
      <p:cViewPr varScale="1">
        <p:scale>
          <a:sx n="97" d="100"/>
          <a:sy n="97" d="100"/>
        </p:scale>
        <p:origin x="78" y="9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ite Gil Prandi" userId="7be15a2890838665" providerId="LiveId" clId="{C393B742-2FDB-42E0-ABFA-EE5E33671326}"/>
    <pc:docChg chg="undo custSel addSld delSld modSld sldOrd">
      <pc:chgData name="Maite Gil Prandi" userId="7be15a2890838665" providerId="LiveId" clId="{C393B742-2FDB-42E0-ABFA-EE5E33671326}" dt="2024-08-16T15:24:42.417" v="2828" actId="14100"/>
      <pc:docMkLst>
        <pc:docMk/>
      </pc:docMkLst>
      <pc:sldChg chg="modSp mod">
        <pc:chgData name="Maite Gil Prandi" userId="7be15a2890838665" providerId="LiveId" clId="{C393B742-2FDB-42E0-ABFA-EE5E33671326}" dt="2024-08-09T07:28:56.769" v="2581" actId="6549"/>
        <pc:sldMkLst>
          <pc:docMk/>
          <pc:sldMk cId="0" sldId="256"/>
        </pc:sldMkLst>
        <pc:spChg chg="mod">
          <ac:chgData name="Maite Gil Prandi" userId="7be15a2890838665" providerId="LiveId" clId="{C393B742-2FDB-42E0-ABFA-EE5E33671326}" dt="2024-08-08T15:15:36.437" v="49" actId="404"/>
          <ac:spMkLst>
            <pc:docMk/>
            <pc:sldMk cId="0" sldId="256"/>
            <ac:spMk id="2" creationId="{00000000-0000-0000-0000-000000000000}"/>
          </ac:spMkLst>
        </pc:spChg>
        <pc:spChg chg="mod">
          <ac:chgData name="Maite Gil Prandi" userId="7be15a2890838665" providerId="LiveId" clId="{C393B742-2FDB-42E0-ABFA-EE5E33671326}" dt="2024-08-09T07:28:56.769" v="2581" actId="6549"/>
          <ac:spMkLst>
            <pc:docMk/>
            <pc:sldMk cId="0" sldId="256"/>
            <ac:spMk id="3" creationId="{00000000-0000-0000-0000-000000000000}"/>
          </ac:spMkLst>
        </pc:spChg>
      </pc:sldChg>
      <pc:sldChg chg="modSp mod modAnim">
        <pc:chgData name="Maite Gil Prandi" userId="7be15a2890838665" providerId="LiveId" clId="{C393B742-2FDB-42E0-ABFA-EE5E33671326}" dt="2024-08-16T15:20:07.952" v="2731" actId="313"/>
        <pc:sldMkLst>
          <pc:docMk/>
          <pc:sldMk cId="0" sldId="257"/>
        </pc:sldMkLst>
        <pc:spChg chg="mod">
          <ac:chgData name="Maite Gil Prandi" userId="7be15a2890838665" providerId="LiveId" clId="{C393B742-2FDB-42E0-ABFA-EE5E33671326}" dt="2024-08-08T15:12:50.966" v="22"/>
          <ac:spMkLst>
            <pc:docMk/>
            <pc:sldMk cId="0" sldId="257"/>
            <ac:spMk id="2" creationId="{00000000-0000-0000-0000-000000000000}"/>
          </ac:spMkLst>
        </pc:spChg>
        <pc:spChg chg="mod">
          <ac:chgData name="Maite Gil Prandi" userId="7be15a2890838665" providerId="LiveId" clId="{C393B742-2FDB-42E0-ABFA-EE5E33671326}" dt="2024-08-16T15:20:07.952" v="2731" actId="313"/>
          <ac:spMkLst>
            <pc:docMk/>
            <pc:sldMk cId="0" sldId="257"/>
            <ac:spMk id="3" creationId="{00000000-0000-0000-0000-000000000000}"/>
          </ac:spMkLst>
        </pc:spChg>
      </pc:sldChg>
      <pc:sldChg chg="addSp delSp modSp mod modAnim">
        <pc:chgData name="Maite Gil Prandi" userId="7be15a2890838665" providerId="LiveId" clId="{C393B742-2FDB-42E0-ABFA-EE5E33671326}" dt="2024-08-09T12:24:55.770" v="2695" actId="207"/>
        <pc:sldMkLst>
          <pc:docMk/>
          <pc:sldMk cId="0" sldId="258"/>
        </pc:sldMkLst>
        <pc:spChg chg="mod">
          <ac:chgData name="Maite Gil Prandi" userId="7be15a2890838665" providerId="LiveId" clId="{C393B742-2FDB-42E0-ABFA-EE5E33671326}" dt="2024-08-08T18:45:36.520" v="2319" actId="14100"/>
          <ac:spMkLst>
            <pc:docMk/>
            <pc:sldMk cId="0" sldId="258"/>
            <ac:spMk id="2" creationId="{00000000-0000-0000-0000-000000000000}"/>
          </ac:spMkLst>
        </pc:spChg>
        <pc:spChg chg="mod">
          <ac:chgData name="Maite Gil Prandi" userId="7be15a2890838665" providerId="LiveId" clId="{C393B742-2FDB-42E0-ABFA-EE5E33671326}" dt="2024-08-09T12:24:55.770" v="2695" actId="207"/>
          <ac:spMkLst>
            <pc:docMk/>
            <pc:sldMk cId="0" sldId="258"/>
            <ac:spMk id="3" creationId="{00000000-0000-0000-0000-000000000000}"/>
          </ac:spMkLst>
        </pc:spChg>
        <pc:spChg chg="add mod">
          <ac:chgData name="Maite Gil Prandi" userId="7be15a2890838665" providerId="LiveId" clId="{C393B742-2FDB-42E0-ABFA-EE5E33671326}" dt="2024-08-08T18:45:55.980" v="2324" actId="1076"/>
          <ac:spMkLst>
            <pc:docMk/>
            <pc:sldMk cId="0" sldId="258"/>
            <ac:spMk id="4" creationId="{C079A143-E2B8-BDEF-59B0-5D7DD45C4D9D}"/>
          </ac:spMkLst>
        </pc:spChg>
        <pc:spChg chg="add mod">
          <ac:chgData name="Maite Gil Prandi" userId="7be15a2890838665" providerId="LiveId" clId="{C393B742-2FDB-42E0-ABFA-EE5E33671326}" dt="2024-08-08T18:47:34.039" v="2383" actId="17032"/>
          <ac:spMkLst>
            <pc:docMk/>
            <pc:sldMk cId="0" sldId="258"/>
            <ac:spMk id="5" creationId="{6E523BB4-FA66-55A3-8704-DB7C2A95EF12}"/>
          </ac:spMkLst>
        </pc:spChg>
        <pc:spChg chg="add mod">
          <ac:chgData name="Maite Gil Prandi" userId="7be15a2890838665" providerId="LiveId" clId="{C393B742-2FDB-42E0-ABFA-EE5E33671326}" dt="2024-08-08T18:47:41.509" v="2385" actId="1076"/>
          <ac:spMkLst>
            <pc:docMk/>
            <pc:sldMk cId="0" sldId="258"/>
            <ac:spMk id="6" creationId="{9ED30FDF-8208-E1D4-C082-8C9A45292A8B}"/>
          </ac:spMkLst>
        </pc:spChg>
        <pc:spChg chg="add mod">
          <ac:chgData name="Maite Gil Prandi" userId="7be15a2890838665" providerId="LiveId" clId="{C393B742-2FDB-42E0-ABFA-EE5E33671326}" dt="2024-08-08T18:47:51.737" v="2387" actId="1076"/>
          <ac:spMkLst>
            <pc:docMk/>
            <pc:sldMk cId="0" sldId="258"/>
            <ac:spMk id="7" creationId="{E837D4AB-9958-0C0A-C939-F5B23B884687}"/>
          </ac:spMkLst>
        </pc:spChg>
        <pc:spChg chg="add mod">
          <ac:chgData name="Maite Gil Prandi" userId="7be15a2890838665" providerId="LiveId" clId="{C393B742-2FDB-42E0-ABFA-EE5E33671326}" dt="2024-08-08T18:47:57.829" v="2389" actId="1076"/>
          <ac:spMkLst>
            <pc:docMk/>
            <pc:sldMk cId="0" sldId="258"/>
            <ac:spMk id="8" creationId="{DEA71032-02F4-91CD-C181-E4A23C32205C}"/>
          </ac:spMkLst>
        </pc:spChg>
        <pc:spChg chg="add mod">
          <ac:chgData name="Maite Gil Prandi" userId="7be15a2890838665" providerId="LiveId" clId="{C393B742-2FDB-42E0-ABFA-EE5E33671326}" dt="2024-08-08T18:48:02.190" v="2391" actId="1076"/>
          <ac:spMkLst>
            <pc:docMk/>
            <pc:sldMk cId="0" sldId="258"/>
            <ac:spMk id="9" creationId="{92D9C2A4-123B-BD8D-9D5D-9A4EFCC4A875}"/>
          </ac:spMkLst>
        </pc:spChg>
        <pc:spChg chg="add mod">
          <ac:chgData name="Maite Gil Prandi" userId="7be15a2890838665" providerId="LiveId" clId="{C393B742-2FDB-42E0-ABFA-EE5E33671326}" dt="2024-08-08T18:50:39.658" v="2472" actId="114"/>
          <ac:spMkLst>
            <pc:docMk/>
            <pc:sldMk cId="0" sldId="258"/>
            <ac:spMk id="10" creationId="{09199AD4-FD27-B0E1-8B68-5477B105F5D3}"/>
          </ac:spMkLst>
        </pc:spChg>
        <pc:cxnChg chg="add del mod">
          <ac:chgData name="Maite Gil Prandi" userId="7be15a2890838665" providerId="LiveId" clId="{C393B742-2FDB-42E0-ABFA-EE5E33671326}" dt="2024-08-08T18:50:01.306" v="2453" actId="478"/>
          <ac:cxnSpMkLst>
            <pc:docMk/>
            <pc:sldMk cId="0" sldId="258"/>
            <ac:cxnSpMk id="12" creationId="{573AF84E-2987-91F2-CF76-082EC91F051E}"/>
          </ac:cxnSpMkLst>
        </pc:cxnChg>
        <pc:cxnChg chg="add mod">
          <ac:chgData name="Maite Gil Prandi" userId="7be15a2890838665" providerId="LiveId" clId="{C393B742-2FDB-42E0-ABFA-EE5E33671326}" dt="2024-08-08T18:50:16.116" v="2455" actId="14100"/>
          <ac:cxnSpMkLst>
            <pc:docMk/>
            <pc:sldMk cId="0" sldId="258"/>
            <ac:cxnSpMk id="14" creationId="{5EC137D8-38E5-55B4-F7A2-2942C7D0EFF1}"/>
          </ac:cxnSpMkLst>
        </pc:cxnChg>
      </pc:sldChg>
      <pc:sldChg chg="modSp del ord">
        <pc:chgData name="Maite Gil Prandi" userId="7be15a2890838665" providerId="LiveId" clId="{C393B742-2FDB-42E0-ABFA-EE5E33671326}" dt="2024-08-08T18:51:04.801" v="2473" actId="2696"/>
        <pc:sldMkLst>
          <pc:docMk/>
          <pc:sldMk cId="0" sldId="259"/>
        </pc:sldMkLst>
        <pc:spChg chg="mod">
          <ac:chgData name="Maite Gil Prandi" userId="7be15a2890838665" providerId="LiveId" clId="{C393B742-2FDB-42E0-ABFA-EE5E33671326}" dt="2024-08-08T15:12:50.966" v="22"/>
          <ac:spMkLst>
            <pc:docMk/>
            <pc:sldMk cId="0" sldId="259"/>
            <ac:spMk id="2" creationId="{00000000-0000-0000-0000-000000000000}"/>
          </ac:spMkLst>
        </pc:spChg>
        <pc:spChg chg="mod">
          <ac:chgData name="Maite Gil Prandi" userId="7be15a2890838665" providerId="LiveId" clId="{C393B742-2FDB-42E0-ABFA-EE5E33671326}" dt="2024-08-08T15:12:50.966" v="22"/>
          <ac:spMkLst>
            <pc:docMk/>
            <pc:sldMk cId="0" sldId="259"/>
            <ac:spMk id="3" creationId="{00000000-0000-0000-0000-000000000000}"/>
          </ac:spMkLst>
        </pc:spChg>
      </pc:sldChg>
      <pc:sldChg chg="modSp mod modAnim">
        <pc:chgData name="Maite Gil Prandi" userId="7be15a2890838665" providerId="LiveId" clId="{C393B742-2FDB-42E0-ABFA-EE5E33671326}" dt="2024-08-09T12:04:28.755" v="2686" actId="27636"/>
        <pc:sldMkLst>
          <pc:docMk/>
          <pc:sldMk cId="0" sldId="260"/>
        </pc:sldMkLst>
        <pc:spChg chg="mod">
          <ac:chgData name="Maite Gil Prandi" userId="7be15a2890838665" providerId="LiveId" clId="{C393B742-2FDB-42E0-ABFA-EE5E33671326}" dt="2024-08-08T15:12:50.966" v="22"/>
          <ac:spMkLst>
            <pc:docMk/>
            <pc:sldMk cId="0" sldId="260"/>
            <ac:spMk id="2" creationId="{00000000-0000-0000-0000-000000000000}"/>
          </ac:spMkLst>
        </pc:spChg>
        <pc:spChg chg="mod">
          <ac:chgData name="Maite Gil Prandi" userId="7be15a2890838665" providerId="LiveId" clId="{C393B742-2FDB-42E0-ABFA-EE5E33671326}" dt="2024-08-09T12:04:28.755" v="2686" actId="27636"/>
          <ac:spMkLst>
            <pc:docMk/>
            <pc:sldMk cId="0" sldId="260"/>
            <ac:spMk id="3" creationId="{00000000-0000-0000-0000-000000000000}"/>
          </ac:spMkLst>
        </pc:spChg>
      </pc:sldChg>
      <pc:sldChg chg="modSp mod modAnim">
        <pc:chgData name="Maite Gil Prandi" userId="7be15a2890838665" providerId="LiveId" clId="{C393B742-2FDB-42E0-ABFA-EE5E33671326}" dt="2024-08-09T08:32:33.254" v="2663" actId="6549"/>
        <pc:sldMkLst>
          <pc:docMk/>
          <pc:sldMk cId="0" sldId="261"/>
        </pc:sldMkLst>
        <pc:spChg chg="mod">
          <ac:chgData name="Maite Gil Prandi" userId="7be15a2890838665" providerId="LiveId" clId="{C393B742-2FDB-42E0-ABFA-EE5E33671326}" dt="2024-08-08T15:12:50.966" v="22"/>
          <ac:spMkLst>
            <pc:docMk/>
            <pc:sldMk cId="0" sldId="261"/>
            <ac:spMk id="2" creationId="{00000000-0000-0000-0000-000000000000}"/>
          </ac:spMkLst>
        </pc:spChg>
        <pc:spChg chg="mod">
          <ac:chgData name="Maite Gil Prandi" userId="7be15a2890838665" providerId="LiveId" clId="{C393B742-2FDB-42E0-ABFA-EE5E33671326}" dt="2024-08-09T08:32:33.254" v="2663" actId="6549"/>
          <ac:spMkLst>
            <pc:docMk/>
            <pc:sldMk cId="0" sldId="261"/>
            <ac:spMk id="3" creationId="{00000000-0000-0000-0000-000000000000}"/>
          </ac:spMkLst>
        </pc:spChg>
      </pc:sldChg>
      <pc:sldChg chg="addSp modSp mod modAnim">
        <pc:chgData name="Maite Gil Prandi" userId="7be15a2890838665" providerId="LiveId" clId="{C393B742-2FDB-42E0-ABFA-EE5E33671326}" dt="2024-08-08T18:22:09.965" v="1677" actId="1036"/>
        <pc:sldMkLst>
          <pc:docMk/>
          <pc:sldMk cId="0" sldId="262"/>
        </pc:sldMkLst>
        <pc:spChg chg="mod">
          <ac:chgData name="Maite Gil Prandi" userId="7be15a2890838665" providerId="LiveId" clId="{C393B742-2FDB-42E0-ABFA-EE5E33671326}" dt="2024-08-08T15:12:50.966" v="22"/>
          <ac:spMkLst>
            <pc:docMk/>
            <pc:sldMk cId="0" sldId="262"/>
            <ac:spMk id="2" creationId="{00000000-0000-0000-0000-000000000000}"/>
          </ac:spMkLst>
        </pc:spChg>
        <pc:spChg chg="mod">
          <ac:chgData name="Maite Gil Prandi" userId="7be15a2890838665" providerId="LiveId" clId="{C393B742-2FDB-42E0-ABFA-EE5E33671326}" dt="2024-08-08T18:22:09.965" v="1677" actId="1036"/>
          <ac:spMkLst>
            <pc:docMk/>
            <pc:sldMk cId="0" sldId="262"/>
            <ac:spMk id="3" creationId="{00000000-0000-0000-0000-000000000000}"/>
          </ac:spMkLst>
        </pc:spChg>
        <pc:spChg chg="add mod">
          <ac:chgData name="Maite Gil Prandi" userId="7be15a2890838665" providerId="LiveId" clId="{C393B742-2FDB-42E0-ABFA-EE5E33671326}" dt="2024-08-08T18:22:09.965" v="1677" actId="1036"/>
          <ac:spMkLst>
            <pc:docMk/>
            <pc:sldMk cId="0" sldId="262"/>
            <ac:spMk id="4" creationId="{44BFDB74-6F90-041C-FDAE-DCBF5A9EC3D8}"/>
          </ac:spMkLst>
        </pc:spChg>
      </pc:sldChg>
      <pc:sldChg chg="addSp delSp modSp mod delAnim modAnim modNotesTx">
        <pc:chgData name="Maite Gil Prandi" userId="7be15a2890838665" providerId="LiveId" clId="{C393B742-2FDB-42E0-ABFA-EE5E33671326}" dt="2024-08-16T15:24:42.417" v="2828" actId="14100"/>
        <pc:sldMkLst>
          <pc:docMk/>
          <pc:sldMk cId="0" sldId="263"/>
        </pc:sldMkLst>
        <pc:spChg chg="mod">
          <ac:chgData name="Maite Gil Prandi" userId="7be15a2890838665" providerId="LiveId" clId="{C393B742-2FDB-42E0-ABFA-EE5E33671326}" dt="2024-08-08T15:12:50.966" v="22"/>
          <ac:spMkLst>
            <pc:docMk/>
            <pc:sldMk cId="0" sldId="263"/>
            <ac:spMk id="2" creationId="{00000000-0000-0000-0000-000000000000}"/>
          </ac:spMkLst>
        </pc:spChg>
        <pc:spChg chg="mod">
          <ac:chgData name="Maite Gil Prandi" userId="7be15a2890838665" providerId="LiveId" clId="{C393B742-2FDB-42E0-ABFA-EE5E33671326}" dt="2024-08-09T12:01:17.223" v="2669" actId="6549"/>
          <ac:spMkLst>
            <pc:docMk/>
            <pc:sldMk cId="0" sldId="263"/>
            <ac:spMk id="3" creationId="{00000000-0000-0000-0000-000000000000}"/>
          </ac:spMkLst>
        </pc:spChg>
        <pc:picChg chg="add del mod">
          <ac:chgData name="Maite Gil Prandi" userId="7be15a2890838665" providerId="LiveId" clId="{C393B742-2FDB-42E0-ABFA-EE5E33671326}" dt="2024-08-16T15:24:35.325" v="2824" actId="478"/>
          <ac:picMkLst>
            <pc:docMk/>
            <pc:sldMk cId="0" sldId="263"/>
            <ac:picMk id="5" creationId="{35C967BA-4A09-A67B-772D-9C442FD09739}"/>
          </ac:picMkLst>
        </pc:picChg>
        <pc:picChg chg="add mod">
          <ac:chgData name="Maite Gil Prandi" userId="7be15a2890838665" providerId="LiveId" clId="{C393B742-2FDB-42E0-ABFA-EE5E33671326}" dt="2024-08-16T15:24:42.417" v="2828" actId="14100"/>
          <ac:picMkLst>
            <pc:docMk/>
            <pc:sldMk cId="0" sldId="263"/>
            <ac:picMk id="6" creationId="{B9F8C389-1301-DCE2-00A0-740C454BE1A6}"/>
          </ac:picMkLst>
        </pc:picChg>
        <pc:picChg chg="add del mod">
          <ac:chgData name="Maite Gil Prandi" userId="7be15a2890838665" providerId="LiveId" clId="{C393B742-2FDB-42E0-ABFA-EE5E33671326}" dt="2024-08-08T18:38:00.286" v="2138" actId="22"/>
          <ac:picMkLst>
            <pc:docMk/>
            <pc:sldMk cId="0" sldId="263"/>
            <ac:picMk id="7" creationId="{938E0D3D-A381-E2C3-5671-9501AE6C15CF}"/>
          </ac:picMkLst>
        </pc:picChg>
        <pc:picChg chg="add del mod">
          <ac:chgData name="Maite Gil Prandi" userId="7be15a2890838665" providerId="LiveId" clId="{C393B742-2FDB-42E0-ABFA-EE5E33671326}" dt="2024-08-09T12:01:12.241" v="2666" actId="478"/>
          <ac:picMkLst>
            <pc:docMk/>
            <pc:sldMk cId="0" sldId="263"/>
            <ac:picMk id="9" creationId="{D7880B1C-EDE3-1E22-27EF-32E3CBD5FC9C}"/>
          </ac:picMkLst>
        </pc:picChg>
      </pc:sldChg>
      <pc:sldChg chg="addSp delSp modSp mod setBg">
        <pc:chgData name="Maite Gil Prandi" userId="7be15a2890838665" providerId="LiveId" clId="{C393B742-2FDB-42E0-ABFA-EE5E33671326}" dt="2024-08-16T15:23:52.581" v="2823" actId="255"/>
        <pc:sldMkLst>
          <pc:docMk/>
          <pc:sldMk cId="0" sldId="264"/>
        </pc:sldMkLst>
        <pc:spChg chg="mod">
          <ac:chgData name="Maite Gil Prandi" userId="7be15a2890838665" providerId="LiveId" clId="{C393B742-2FDB-42E0-ABFA-EE5E33671326}" dt="2024-08-08T18:42:21.521" v="2307" actId="20577"/>
          <ac:spMkLst>
            <pc:docMk/>
            <pc:sldMk cId="0" sldId="264"/>
            <ac:spMk id="2" creationId="{00000000-0000-0000-0000-000000000000}"/>
          </ac:spMkLst>
        </pc:spChg>
        <pc:spChg chg="mod">
          <ac:chgData name="Maite Gil Prandi" userId="7be15a2890838665" providerId="LiveId" clId="{C393B742-2FDB-42E0-ABFA-EE5E33671326}" dt="2024-08-16T15:23:52.581" v="2823" actId="255"/>
          <ac:spMkLst>
            <pc:docMk/>
            <pc:sldMk cId="0" sldId="264"/>
            <ac:spMk id="3" creationId="{00000000-0000-0000-0000-000000000000}"/>
          </ac:spMkLst>
        </pc:spChg>
        <pc:spChg chg="add del">
          <ac:chgData name="Maite Gil Prandi" userId="7be15a2890838665" providerId="LiveId" clId="{C393B742-2FDB-42E0-ABFA-EE5E33671326}" dt="2024-08-08T18:42:10.642" v="2293" actId="26606"/>
          <ac:spMkLst>
            <pc:docMk/>
            <pc:sldMk cId="0" sldId="264"/>
            <ac:spMk id="8" creationId="{52C0B2E1-0268-42EC-ABD3-94F81A05BCBD}"/>
          </ac:spMkLst>
        </pc:spChg>
        <pc:spChg chg="add del">
          <ac:chgData name="Maite Gil Prandi" userId="7be15a2890838665" providerId="LiveId" clId="{C393B742-2FDB-42E0-ABFA-EE5E33671326}" dt="2024-08-08T18:41:56.220" v="2279" actId="26606"/>
          <ac:spMkLst>
            <pc:docMk/>
            <pc:sldMk cId="0" sldId="264"/>
            <ac:spMk id="10" creationId="{4E4490D0-3672-446A-AC12-B4830333BDDD}"/>
          </ac:spMkLst>
        </pc:spChg>
        <pc:spChg chg="add del">
          <ac:chgData name="Maite Gil Prandi" userId="7be15a2890838665" providerId="LiveId" clId="{C393B742-2FDB-42E0-ABFA-EE5E33671326}" dt="2024-08-08T18:41:56.220" v="2279" actId="26606"/>
          <ac:spMkLst>
            <pc:docMk/>
            <pc:sldMk cId="0" sldId="264"/>
            <ac:spMk id="12" creationId="{39CB82C2-DF65-4EC1-8280-F201D50F570B}"/>
          </ac:spMkLst>
        </pc:spChg>
        <pc:spChg chg="add del">
          <ac:chgData name="Maite Gil Prandi" userId="7be15a2890838665" providerId="LiveId" clId="{C393B742-2FDB-42E0-ABFA-EE5E33671326}" dt="2024-08-08T18:41:56.220" v="2279" actId="26606"/>
          <ac:spMkLst>
            <pc:docMk/>
            <pc:sldMk cId="0" sldId="264"/>
            <ac:spMk id="16" creationId="{C4AAA502-5435-489E-9538-3A40E6C71461}"/>
          </ac:spMkLst>
        </pc:spChg>
        <pc:spChg chg="add del">
          <ac:chgData name="Maite Gil Prandi" userId="7be15a2890838665" providerId="LiveId" clId="{C393B742-2FDB-42E0-ABFA-EE5E33671326}" dt="2024-08-08T18:41:56.220" v="2279" actId="26606"/>
          <ac:spMkLst>
            <pc:docMk/>
            <pc:sldMk cId="0" sldId="264"/>
            <ac:spMk id="20" creationId="{DE42378B-2E28-4810-8421-7A473A40E376}"/>
          </ac:spMkLst>
        </pc:spChg>
        <pc:spChg chg="add del">
          <ac:chgData name="Maite Gil Prandi" userId="7be15a2890838665" providerId="LiveId" clId="{C393B742-2FDB-42E0-ABFA-EE5E33671326}" dt="2024-08-08T18:41:56.220" v="2279" actId="26606"/>
          <ac:spMkLst>
            <pc:docMk/>
            <pc:sldMk cId="0" sldId="264"/>
            <ac:spMk id="22" creationId="{0D91DD17-237F-4811-BC0E-128EB1BD7CFE}"/>
          </ac:spMkLst>
        </pc:spChg>
        <pc:spChg chg="add del">
          <ac:chgData name="Maite Gil Prandi" userId="7be15a2890838665" providerId="LiveId" clId="{C393B742-2FDB-42E0-ABFA-EE5E33671326}" dt="2024-08-08T18:42:10.642" v="2293" actId="26606"/>
          <ac:spMkLst>
            <pc:docMk/>
            <pc:sldMk cId="0" sldId="264"/>
            <ac:spMk id="24" creationId="{7D2256B4-48EA-40FC-BBC0-AA1EE6E0080C}"/>
          </ac:spMkLst>
        </pc:spChg>
        <pc:spChg chg="add del">
          <ac:chgData name="Maite Gil Prandi" userId="7be15a2890838665" providerId="LiveId" clId="{C393B742-2FDB-42E0-ABFA-EE5E33671326}" dt="2024-08-08T18:42:10.642" v="2293" actId="26606"/>
          <ac:spMkLst>
            <pc:docMk/>
            <pc:sldMk cId="0" sldId="264"/>
            <ac:spMk id="26" creationId="{8C6E698C-8155-4B8B-BDC9-B7299772B509}"/>
          </ac:spMkLst>
        </pc:spChg>
        <pc:spChg chg="add del">
          <ac:chgData name="Maite Gil Prandi" userId="7be15a2890838665" providerId="LiveId" clId="{C393B742-2FDB-42E0-ABFA-EE5E33671326}" dt="2024-08-08T18:42:10.642" v="2293" actId="26606"/>
          <ac:spMkLst>
            <pc:docMk/>
            <pc:sldMk cId="0" sldId="264"/>
            <ac:spMk id="28" creationId="{8A549DE7-671D-4575-AF43-858FD99981CF}"/>
          </ac:spMkLst>
        </pc:spChg>
        <pc:spChg chg="add del">
          <ac:chgData name="Maite Gil Prandi" userId="7be15a2890838665" providerId="LiveId" clId="{C393B742-2FDB-42E0-ABFA-EE5E33671326}" dt="2024-08-08T18:42:10.642" v="2293" actId="26606"/>
          <ac:spMkLst>
            <pc:docMk/>
            <pc:sldMk cId="0" sldId="264"/>
            <ac:spMk id="29" creationId="{C22D9B36-9BE7-472B-8808-7E0D6810738F}"/>
          </ac:spMkLst>
        </pc:spChg>
        <pc:spChg chg="add">
          <ac:chgData name="Maite Gil Prandi" userId="7be15a2890838665" providerId="LiveId" clId="{C393B742-2FDB-42E0-ABFA-EE5E33671326}" dt="2024-08-08T18:42:10.642" v="2293" actId="26606"/>
          <ac:spMkLst>
            <pc:docMk/>
            <pc:sldMk cId="0" sldId="264"/>
            <ac:spMk id="34" creationId="{52C0B2E1-0268-42EC-ABD3-94F81A05BCBD}"/>
          </ac:spMkLst>
        </pc:spChg>
        <pc:spChg chg="add">
          <ac:chgData name="Maite Gil Prandi" userId="7be15a2890838665" providerId="LiveId" clId="{C393B742-2FDB-42E0-ABFA-EE5E33671326}" dt="2024-08-08T18:42:10.642" v="2293" actId="26606"/>
          <ac:spMkLst>
            <pc:docMk/>
            <pc:sldMk cId="0" sldId="264"/>
            <ac:spMk id="36" creationId="{7D2256B4-48EA-40FC-BBC0-AA1EE6E0080C}"/>
          </ac:spMkLst>
        </pc:spChg>
        <pc:spChg chg="add">
          <ac:chgData name="Maite Gil Prandi" userId="7be15a2890838665" providerId="LiveId" clId="{C393B742-2FDB-42E0-ABFA-EE5E33671326}" dt="2024-08-08T18:42:10.642" v="2293" actId="26606"/>
          <ac:spMkLst>
            <pc:docMk/>
            <pc:sldMk cId="0" sldId="264"/>
            <ac:spMk id="40" creationId="{8C6E698C-8155-4B8B-BDC9-B7299772B509}"/>
          </ac:spMkLst>
        </pc:spChg>
        <pc:spChg chg="add">
          <ac:chgData name="Maite Gil Prandi" userId="7be15a2890838665" providerId="LiveId" clId="{C393B742-2FDB-42E0-ABFA-EE5E33671326}" dt="2024-08-08T18:42:10.642" v="2293" actId="26606"/>
          <ac:spMkLst>
            <pc:docMk/>
            <pc:sldMk cId="0" sldId="264"/>
            <ac:spMk id="42" creationId="{0EEF5601-A8BC-411D-AA64-3E79320BA122}"/>
          </ac:spMkLst>
        </pc:spChg>
        <pc:spChg chg="add">
          <ac:chgData name="Maite Gil Prandi" userId="7be15a2890838665" providerId="LiveId" clId="{C393B742-2FDB-42E0-ABFA-EE5E33671326}" dt="2024-08-08T18:42:10.642" v="2293" actId="26606"/>
          <ac:spMkLst>
            <pc:docMk/>
            <pc:sldMk cId="0" sldId="264"/>
            <ac:spMk id="44" creationId="{33209156-242F-4B26-8D07-CEB2B68A9F9A}"/>
          </ac:spMkLst>
        </pc:spChg>
        <pc:picChg chg="add del">
          <ac:chgData name="Maite Gil Prandi" userId="7be15a2890838665" providerId="LiveId" clId="{C393B742-2FDB-42E0-ABFA-EE5E33671326}" dt="2024-08-08T18:41:56.220" v="2279" actId="26606"/>
          <ac:picMkLst>
            <pc:docMk/>
            <pc:sldMk cId="0" sldId="264"/>
            <ac:picMk id="7" creationId="{F6A00A88-8181-3F10-B80E-A638B36CF453}"/>
          </ac:picMkLst>
        </pc:picChg>
        <pc:cxnChg chg="add del">
          <ac:chgData name="Maite Gil Prandi" userId="7be15a2890838665" providerId="LiveId" clId="{C393B742-2FDB-42E0-ABFA-EE5E33671326}" dt="2024-08-08T18:41:56.220" v="2279" actId="26606"/>
          <ac:cxnSpMkLst>
            <pc:docMk/>
            <pc:sldMk cId="0" sldId="264"/>
            <ac:cxnSpMk id="14" creationId="{7E1D4427-852B-4B37-8E76-0E9F1810BA2A}"/>
          </ac:cxnSpMkLst>
        </pc:cxnChg>
        <pc:cxnChg chg="add del">
          <ac:chgData name="Maite Gil Prandi" userId="7be15a2890838665" providerId="LiveId" clId="{C393B742-2FDB-42E0-ABFA-EE5E33671326}" dt="2024-08-08T18:41:56.220" v="2279" actId="26606"/>
          <ac:cxnSpMkLst>
            <pc:docMk/>
            <pc:sldMk cId="0" sldId="264"/>
            <ac:cxnSpMk id="18" creationId="{C9AC0290-4702-4519-B0F4-C2A46880997B}"/>
          </ac:cxnSpMkLst>
        </pc:cxnChg>
        <pc:cxnChg chg="add del">
          <ac:chgData name="Maite Gil Prandi" userId="7be15a2890838665" providerId="LiveId" clId="{C393B742-2FDB-42E0-ABFA-EE5E33671326}" dt="2024-08-08T18:42:10.642" v="2293" actId="26606"/>
          <ac:cxnSpMkLst>
            <pc:docMk/>
            <pc:sldMk cId="0" sldId="264"/>
            <ac:cxnSpMk id="25" creationId="{3D44BCCA-102D-4A9D-B1E4-2450CAF0B05E}"/>
          </ac:cxnSpMkLst>
        </pc:cxnChg>
        <pc:cxnChg chg="add del">
          <ac:chgData name="Maite Gil Prandi" userId="7be15a2890838665" providerId="LiveId" clId="{C393B742-2FDB-42E0-ABFA-EE5E33671326}" dt="2024-08-08T18:42:10.642" v="2293" actId="26606"/>
          <ac:cxnSpMkLst>
            <pc:docMk/>
            <pc:sldMk cId="0" sldId="264"/>
            <ac:cxnSpMk id="27" creationId="{09525C9A-1972-4836-BA7A-706C946EF4DA}"/>
          </ac:cxnSpMkLst>
        </pc:cxnChg>
        <pc:cxnChg chg="add">
          <ac:chgData name="Maite Gil Prandi" userId="7be15a2890838665" providerId="LiveId" clId="{C393B742-2FDB-42E0-ABFA-EE5E33671326}" dt="2024-08-08T18:42:10.642" v="2293" actId="26606"/>
          <ac:cxnSpMkLst>
            <pc:docMk/>
            <pc:sldMk cId="0" sldId="264"/>
            <ac:cxnSpMk id="38" creationId="{3D44BCCA-102D-4A9D-B1E4-2450CAF0B05E}"/>
          </ac:cxnSpMkLst>
        </pc:cxnChg>
      </pc:sldChg>
      <pc:sldChg chg="addSp delSp modSp new mod">
        <pc:chgData name="Maite Gil Prandi" userId="7be15a2890838665" providerId="LiveId" clId="{C393B742-2FDB-42E0-ABFA-EE5E33671326}" dt="2024-08-16T10:21:38.595" v="2703" actId="12788"/>
        <pc:sldMkLst>
          <pc:docMk/>
          <pc:sldMk cId="4061968059" sldId="265"/>
        </pc:sldMkLst>
        <pc:spChg chg="mod">
          <ac:chgData name="Maite Gil Prandi" userId="7be15a2890838665" providerId="LiveId" clId="{C393B742-2FDB-42E0-ABFA-EE5E33671326}" dt="2024-08-08T17:34:58.817" v="117" actId="5793"/>
          <ac:spMkLst>
            <pc:docMk/>
            <pc:sldMk cId="4061968059" sldId="265"/>
            <ac:spMk id="2" creationId="{9F214E4C-228B-61C6-74C4-BDF374F8EBAC}"/>
          </ac:spMkLst>
        </pc:spChg>
        <pc:spChg chg="del">
          <ac:chgData name="Maite Gil Prandi" userId="7be15a2890838665" providerId="LiveId" clId="{C393B742-2FDB-42E0-ABFA-EE5E33671326}" dt="2024-08-08T17:35:30.530" v="121" actId="478"/>
          <ac:spMkLst>
            <pc:docMk/>
            <pc:sldMk cId="4061968059" sldId="265"/>
            <ac:spMk id="3" creationId="{B4D3B640-D67F-24D6-5365-5AC1C77213FA}"/>
          </ac:spMkLst>
        </pc:spChg>
        <pc:picChg chg="add del mod">
          <ac:chgData name="Maite Gil Prandi" userId="7be15a2890838665" providerId="LiveId" clId="{C393B742-2FDB-42E0-ABFA-EE5E33671326}" dt="2024-08-16T10:20:58.228" v="2696" actId="478"/>
          <ac:picMkLst>
            <pc:docMk/>
            <pc:sldMk cId="4061968059" sldId="265"/>
            <ac:picMk id="4" creationId="{C6726F3F-C60A-B1B8-A36C-74AF71A337E0}"/>
          </ac:picMkLst>
        </pc:picChg>
        <pc:picChg chg="add mod">
          <ac:chgData name="Maite Gil Prandi" userId="7be15a2890838665" providerId="LiveId" clId="{C393B742-2FDB-42E0-ABFA-EE5E33671326}" dt="2024-08-16T10:21:38.595" v="2703" actId="12788"/>
          <ac:picMkLst>
            <pc:docMk/>
            <pc:sldMk cId="4061968059" sldId="265"/>
            <ac:picMk id="5" creationId="{B18765AC-6C86-D09A-FDC2-CB1858FF47CF}"/>
          </ac:picMkLst>
        </pc:picChg>
      </pc:sldChg>
      <pc:sldChg chg="addSp delSp modSp new mod setBg">
        <pc:chgData name="Maite Gil Prandi" userId="7be15a2890838665" providerId="LiveId" clId="{C393B742-2FDB-42E0-ABFA-EE5E33671326}" dt="2024-08-08T18:52:28.644" v="2485" actId="26606"/>
        <pc:sldMkLst>
          <pc:docMk/>
          <pc:sldMk cId="1158159222" sldId="266"/>
        </pc:sldMkLst>
        <pc:spChg chg="mod">
          <ac:chgData name="Maite Gil Prandi" userId="7be15a2890838665" providerId="LiveId" clId="{C393B742-2FDB-42E0-ABFA-EE5E33671326}" dt="2024-08-08T18:52:28.644" v="2485" actId="26606"/>
          <ac:spMkLst>
            <pc:docMk/>
            <pc:sldMk cId="1158159222" sldId="266"/>
            <ac:spMk id="2" creationId="{72DF41C2-8678-EA2F-88C7-AE6404F5B809}"/>
          </ac:spMkLst>
        </pc:spChg>
        <pc:spChg chg="add del">
          <ac:chgData name="Maite Gil Prandi" userId="7be15a2890838665" providerId="LiveId" clId="{C393B742-2FDB-42E0-ABFA-EE5E33671326}" dt="2024-08-08T18:52:20.169" v="2484" actId="478"/>
          <ac:spMkLst>
            <pc:docMk/>
            <pc:sldMk cId="1158159222" sldId="266"/>
            <ac:spMk id="3" creationId="{85B45D37-8B76-F72E-986A-24BC831A9A71}"/>
          </ac:spMkLst>
        </pc:spChg>
        <pc:spChg chg="add del">
          <ac:chgData name="Maite Gil Prandi" userId="7be15a2890838665" providerId="LiveId" clId="{C393B742-2FDB-42E0-ABFA-EE5E33671326}" dt="2024-08-08T18:51:58.465" v="2478" actId="26606"/>
          <ac:spMkLst>
            <pc:docMk/>
            <pc:sldMk cId="1158159222" sldId="266"/>
            <ac:spMk id="6" creationId="{25C8D2C1-DA83-420D-9635-D52CE066B5DA}"/>
          </ac:spMkLst>
        </pc:spChg>
        <pc:spChg chg="add del">
          <ac:chgData name="Maite Gil Prandi" userId="7be15a2890838665" providerId="LiveId" clId="{C393B742-2FDB-42E0-ABFA-EE5E33671326}" dt="2024-08-08T18:51:58.465" v="2478" actId="26606"/>
          <ac:spMkLst>
            <pc:docMk/>
            <pc:sldMk cId="1158159222" sldId="266"/>
            <ac:spMk id="7" creationId="{434F74C9-6A0B-409E-AD1C-45B58BE91BB8}"/>
          </ac:spMkLst>
        </pc:spChg>
        <pc:spChg chg="add del">
          <ac:chgData name="Maite Gil Prandi" userId="7be15a2890838665" providerId="LiveId" clId="{C393B742-2FDB-42E0-ABFA-EE5E33671326}" dt="2024-08-08T18:51:50.611" v="2476" actId="26606"/>
          <ac:spMkLst>
            <pc:docMk/>
            <pc:sldMk cId="1158159222" sldId="266"/>
            <ac:spMk id="9" creationId="{25C8D2C1-DA83-420D-9635-D52CE066B5DA}"/>
          </ac:spMkLst>
        </pc:spChg>
        <pc:spChg chg="add del">
          <ac:chgData name="Maite Gil Prandi" userId="7be15a2890838665" providerId="LiveId" clId="{C393B742-2FDB-42E0-ABFA-EE5E33671326}" dt="2024-08-08T18:51:58.465" v="2478" actId="26606"/>
          <ac:spMkLst>
            <pc:docMk/>
            <pc:sldMk cId="1158159222" sldId="266"/>
            <ac:spMk id="10" creationId="{F452A527-3631-41ED-858D-3777A7D1496A}"/>
          </ac:spMkLst>
        </pc:spChg>
        <pc:spChg chg="add del">
          <ac:chgData name="Maite Gil Prandi" userId="7be15a2890838665" providerId="LiveId" clId="{C393B742-2FDB-42E0-ABFA-EE5E33671326}" dt="2024-08-08T18:51:50.611" v="2476" actId="26606"/>
          <ac:spMkLst>
            <pc:docMk/>
            <pc:sldMk cId="1158159222" sldId="266"/>
            <ac:spMk id="11" creationId="{434F74C9-6A0B-409E-AD1C-45B58BE91BB8}"/>
          </ac:spMkLst>
        </pc:spChg>
        <pc:spChg chg="add del">
          <ac:chgData name="Maite Gil Prandi" userId="7be15a2890838665" providerId="LiveId" clId="{C393B742-2FDB-42E0-ABFA-EE5E33671326}" dt="2024-08-08T18:51:58.465" v="2478" actId="26606"/>
          <ac:spMkLst>
            <pc:docMk/>
            <pc:sldMk cId="1158159222" sldId="266"/>
            <ac:spMk id="14" creationId="{F85B92BC-678C-4E14-97E6-3227DEF86371}"/>
          </ac:spMkLst>
        </pc:spChg>
        <pc:spChg chg="add del">
          <ac:chgData name="Maite Gil Prandi" userId="7be15a2890838665" providerId="LiveId" clId="{C393B742-2FDB-42E0-ABFA-EE5E33671326}" dt="2024-08-08T18:51:50.611" v="2476" actId="26606"/>
          <ac:spMkLst>
            <pc:docMk/>
            <pc:sldMk cId="1158159222" sldId="266"/>
            <ac:spMk id="15" creationId="{F452A527-3631-41ED-858D-3777A7D1496A}"/>
          </ac:spMkLst>
        </pc:spChg>
        <pc:spChg chg="add del">
          <ac:chgData name="Maite Gil Prandi" userId="7be15a2890838665" providerId="LiveId" clId="{C393B742-2FDB-42E0-ABFA-EE5E33671326}" dt="2024-08-08T18:51:58.465" v="2478" actId="26606"/>
          <ac:spMkLst>
            <pc:docMk/>
            <pc:sldMk cId="1158159222" sldId="266"/>
            <ac:spMk id="16" creationId="{D2644120-A6B9-4D5C-8A60-E2F4CC220E77}"/>
          </ac:spMkLst>
        </pc:spChg>
        <pc:spChg chg="add del">
          <ac:chgData name="Maite Gil Prandi" userId="7be15a2890838665" providerId="LiveId" clId="{C393B742-2FDB-42E0-ABFA-EE5E33671326}" dt="2024-08-08T18:52:16.309" v="2482" actId="26606"/>
          <ac:spMkLst>
            <pc:docMk/>
            <pc:sldMk cId="1158159222" sldId="266"/>
            <ac:spMk id="18" creationId="{25C8D2C1-DA83-420D-9635-D52CE066B5DA}"/>
          </ac:spMkLst>
        </pc:spChg>
        <pc:spChg chg="add del">
          <ac:chgData name="Maite Gil Prandi" userId="7be15a2890838665" providerId="LiveId" clId="{C393B742-2FDB-42E0-ABFA-EE5E33671326}" dt="2024-08-08T18:51:50.611" v="2476" actId="26606"/>
          <ac:spMkLst>
            <pc:docMk/>
            <pc:sldMk cId="1158159222" sldId="266"/>
            <ac:spMk id="19" creationId="{F85B92BC-678C-4E14-97E6-3227DEF86371}"/>
          </ac:spMkLst>
        </pc:spChg>
        <pc:spChg chg="add del">
          <ac:chgData name="Maite Gil Prandi" userId="7be15a2890838665" providerId="LiveId" clId="{C393B742-2FDB-42E0-ABFA-EE5E33671326}" dt="2024-08-08T18:52:16.309" v="2482" actId="26606"/>
          <ac:spMkLst>
            <pc:docMk/>
            <pc:sldMk cId="1158159222" sldId="266"/>
            <ac:spMk id="20" creationId="{434F74C9-6A0B-409E-AD1C-45B58BE91BB8}"/>
          </ac:spMkLst>
        </pc:spChg>
        <pc:spChg chg="add del">
          <ac:chgData name="Maite Gil Prandi" userId="7be15a2890838665" providerId="LiveId" clId="{C393B742-2FDB-42E0-ABFA-EE5E33671326}" dt="2024-08-08T18:51:50.611" v="2476" actId="26606"/>
          <ac:spMkLst>
            <pc:docMk/>
            <pc:sldMk cId="1158159222" sldId="266"/>
            <ac:spMk id="21" creationId="{D2644120-A6B9-4D5C-8A60-E2F4CC220E77}"/>
          </ac:spMkLst>
        </pc:spChg>
        <pc:spChg chg="add del">
          <ac:chgData name="Maite Gil Prandi" userId="7be15a2890838665" providerId="LiveId" clId="{C393B742-2FDB-42E0-ABFA-EE5E33671326}" dt="2024-08-08T18:52:16.309" v="2482" actId="26606"/>
          <ac:spMkLst>
            <pc:docMk/>
            <pc:sldMk cId="1158159222" sldId="266"/>
            <ac:spMk id="23" creationId="{F452A527-3631-41ED-858D-3777A7D1496A}"/>
          </ac:spMkLst>
        </pc:spChg>
        <pc:spChg chg="add">
          <ac:chgData name="Maite Gil Prandi" userId="7be15a2890838665" providerId="LiveId" clId="{C393B742-2FDB-42E0-ABFA-EE5E33671326}" dt="2024-08-08T18:52:28.644" v="2485" actId="26606"/>
          <ac:spMkLst>
            <pc:docMk/>
            <pc:sldMk cId="1158159222" sldId="266"/>
            <ac:spMk id="25" creationId="{4E4490D0-3672-446A-AC12-B4830333BDDD}"/>
          </ac:spMkLst>
        </pc:spChg>
        <pc:spChg chg="add">
          <ac:chgData name="Maite Gil Prandi" userId="7be15a2890838665" providerId="LiveId" clId="{C393B742-2FDB-42E0-ABFA-EE5E33671326}" dt="2024-08-08T18:52:28.644" v="2485" actId="26606"/>
          <ac:spMkLst>
            <pc:docMk/>
            <pc:sldMk cId="1158159222" sldId="266"/>
            <ac:spMk id="26" creationId="{39CB82C2-DF65-4EC1-8280-F201D50F570B}"/>
          </ac:spMkLst>
        </pc:spChg>
        <pc:spChg chg="add">
          <ac:chgData name="Maite Gil Prandi" userId="7be15a2890838665" providerId="LiveId" clId="{C393B742-2FDB-42E0-ABFA-EE5E33671326}" dt="2024-08-08T18:52:28.644" v="2485" actId="26606"/>
          <ac:spMkLst>
            <pc:docMk/>
            <pc:sldMk cId="1158159222" sldId="266"/>
            <ac:spMk id="28" creationId="{FA4CD5CB-D209-4D70-8CA4-629731C59219}"/>
          </ac:spMkLst>
        </pc:spChg>
        <pc:spChg chg="add">
          <ac:chgData name="Maite Gil Prandi" userId="7be15a2890838665" providerId="LiveId" clId="{C393B742-2FDB-42E0-ABFA-EE5E33671326}" dt="2024-08-08T18:52:28.644" v="2485" actId="26606"/>
          <ac:spMkLst>
            <pc:docMk/>
            <pc:sldMk cId="1158159222" sldId="266"/>
            <ac:spMk id="30" creationId="{B4C27B90-DF2B-4D00-BA07-18ED774CD2F1}"/>
          </ac:spMkLst>
        </pc:spChg>
        <pc:spChg chg="add">
          <ac:chgData name="Maite Gil Prandi" userId="7be15a2890838665" providerId="LiveId" clId="{C393B742-2FDB-42E0-ABFA-EE5E33671326}" dt="2024-08-08T18:52:28.644" v="2485" actId="26606"/>
          <ac:spMkLst>
            <pc:docMk/>
            <pc:sldMk cId="1158159222" sldId="266"/>
            <ac:spMk id="31" creationId="{593ACC25-C262-417A-8AA9-0641C772BDB6}"/>
          </ac:spMkLst>
        </pc:spChg>
        <pc:picChg chg="add mod">
          <ac:chgData name="Maite Gil Prandi" userId="7be15a2890838665" providerId="LiveId" clId="{C393B742-2FDB-42E0-ABFA-EE5E33671326}" dt="2024-08-08T18:52:28.644" v="2485" actId="26606"/>
          <ac:picMkLst>
            <pc:docMk/>
            <pc:sldMk cId="1158159222" sldId="266"/>
            <ac:picMk id="4" creationId="{E05B2FFB-D402-5CB1-B6FB-A6DA46603E0F}"/>
          </ac:picMkLst>
        </pc:picChg>
        <pc:cxnChg chg="add del">
          <ac:chgData name="Maite Gil Prandi" userId="7be15a2890838665" providerId="LiveId" clId="{C393B742-2FDB-42E0-ABFA-EE5E33671326}" dt="2024-08-08T18:51:58.465" v="2478" actId="26606"/>
          <ac:cxnSpMkLst>
            <pc:docMk/>
            <pc:sldMk cId="1158159222" sldId="266"/>
            <ac:cxnSpMk id="8" creationId="{F5486A9D-1265-4B57-91E6-68E666B978BC}"/>
          </ac:cxnSpMkLst>
        </pc:cxnChg>
        <pc:cxnChg chg="add del">
          <ac:chgData name="Maite Gil Prandi" userId="7be15a2890838665" providerId="LiveId" clId="{C393B742-2FDB-42E0-ABFA-EE5E33671326}" dt="2024-08-08T18:51:58.465" v="2478" actId="26606"/>
          <ac:cxnSpMkLst>
            <pc:docMk/>
            <pc:sldMk cId="1158159222" sldId="266"/>
            <ac:cxnSpMk id="12" creationId="{D28A9C89-B313-458F-9C85-515930A51A93}"/>
          </ac:cxnSpMkLst>
        </pc:cxnChg>
        <pc:cxnChg chg="add del">
          <ac:chgData name="Maite Gil Prandi" userId="7be15a2890838665" providerId="LiveId" clId="{C393B742-2FDB-42E0-ABFA-EE5E33671326}" dt="2024-08-08T18:51:50.611" v="2476" actId="26606"/>
          <ac:cxnSpMkLst>
            <pc:docMk/>
            <pc:sldMk cId="1158159222" sldId="266"/>
            <ac:cxnSpMk id="13" creationId="{F5486A9D-1265-4B57-91E6-68E666B978BC}"/>
          </ac:cxnSpMkLst>
        </pc:cxnChg>
        <pc:cxnChg chg="add del">
          <ac:chgData name="Maite Gil Prandi" userId="7be15a2890838665" providerId="LiveId" clId="{C393B742-2FDB-42E0-ABFA-EE5E33671326}" dt="2024-08-08T18:51:50.611" v="2476" actId="26606"/>
          <ac:cxnSpMkLst>
            <pc:docMk/>
            <pc:sldMk cId="1158159222" sldId="266"/>
            <ac:cxnSpMk id="17" creationId="{D28A9C89-B313-458F-9C85-515930A51A93}"/>
          </ac:cxnSpMkLst>
        </pc:cxnChg>
        <pc:cxnChg chg="add del">
          <ac:chgData name="Maite Gil Prandi" userId="7be15a2890838665" providerId="LiveId" clId="{C393B742-2FDB-42E0-ABFA-EE5E33671326}" dt="2024-08-08T18:52:16.309" v="2482" actId="26606"/>
          <ac:cxnSpMkLst>
            <pc:docMk/>
            <pc:sldMk cId="1158159222" sldId="266"/>
            <ac:cxnSpMk id="22" creationId="{F5486A9D-1265-4B57-91E6-68E666B978BC}"/>
          </ac:cxnSpMkLst>
        </pc:cxnChg>
        <pc:cxnChg chg="add del">
          <ac:chgData name="Maite Gil Prandi" userId="7be15a2890838665" providerId="LiveId" clId="{C393B742-2FDB-42E0-ABFA-EE5E33671326}" dt="2024-08-08T18:52:16.309" v="2482" actId="26606"/>
          <ac:cxnSpMkLst>
            <pc:docMk/>
            <pc:sldMk cId="1158159222" sldId="266"/>
            <ac:cxnSpMk id="24" creationId="{D28A9C89-B313-458F-9C85-515930A51A93}"/>
          </ac:cxnSpMkLst>
        </pc:cxnChg>
        <pc:cxnChg chg="add">
          <ac:chgData name="Maite Gil Prandi" userId="7be15a2890838665" providerId="LiveId" clId="{C393B742-2FDB-42E0-ABFA-EE5E33671326}" dt="2024-08-08T18:52:28.644" v="2485" actId="26606"/>
          <ac:cxnSpMkLst>
            <pc:docMk/>
            <pc:sldMk cId="1158159222" sldId="266"/>
            <ac:cxnSpMk id="27" creationId="{7E1D4427-852B-4B37-8E76-0E9F1810BA2A}"/>
          </ac:cxnSpMkLst>
        </pc:cxnChg>
        <pc:cxnChg chg="add">
          <ac:chgData name="Maite Gil Prandi" userId="7be15a2890838665" providerId="LiveId" clId="{C393B742-2FDB-42E0-ABFA-EE5E33671326}" dt="2024-08-08T18:52:28.644" v="2485" actId="26606"/>
          <ac:cxnSpMkLst>
            <pc:docMk/>
            <pc:sldMk cId="1158159222" sldId="266"/>
            <ac:cxnSpMk id="29" creationId="{5C6A2BAE-B461-4B55-8E1F-0722ABDD1393}"/>
          </ac:cxnSpMkLst>
        </pc:cxnChg>
      </pc:sldChg>
      <pc:sldChg chg="addSp delSp modSp new mod">
        <pc:chgData name="Maite Gil Prandi" userId="7be15a2890838665" providerId="LiveId" clId="{C393B742-2FDB-42E0-ABFA-EE5E33671326}" dt="2024-08-08T17:42:42.876" v="270" actId="478"/>
        <pc:sldMkLst>
          <pc:docMk/>
          <pc:sldMk cId="535043982" sldId="267"/>
        </pc:sldMkLst>
        <pc:spChg chg="mod">
          <ac:chgData name="Maite Gil Prandi" userId="7be15a2890838665" providerId="LiveId" clId="{C393B742-2FDB-42E0-ABFA-EE5E33671326}" dt="2024-08-08T17:37:08.073" v="157" actId="20577"/>
          <ac:spMkLst>
            <pc:docMk/>
            <pc:sldMk cId="535043982" sldId="267"/>
            <ac:spMk id="2" creationId="{3838C8E8-FB4D-F79F-0D88-CBBC546C0689}"/>
          </ac:spMkLst>
        </pc:spChg>
        <pc:spChg chg="del">
          <ac:chgData name="Maite Gil Prandi" userId="7be15a2890838665" providerId="LiveId" clId="{C393B742-2FDB-42E0-ABFA-EE5E33671326}" dt="2024-08-08T17:37:44.728" v="158"/>
          <ac:spMkLst>
            <pc:docMk/>
            <pc:sldMk cId="535043982" sldId="267"/>
            <ac:spMk id="3" creationId="{81EF3A17-503A-B15B-AF5E-4F0F2CF93DDB}"/>
          </ac:spMkLst>
        </pc:spChg>
        <pc:spChg chg="add del mod">
          <ac:chgData name="Maite Gil Prandi" userId="7be15a2890838665" providerId="LiveId" clId="{C393B742-2FDB-42E0-ABFA-EE5E33671326}" dt="2024-08-08T17:42:42.876" v="270" actId="478"/>
          <ac:spMkLst>
            <pc:docMk/>
            <pc:sldMk cId="535043982" sldId="267"/>
            <ac:spMk id="7" creationId="{55A48F75-DBB9-07AE-AA50-C653810D6AEF}"/>
          </ac:spMkLst>
        </pc:spChg>
        <pc:picChg chg="add del mod">
          <ac:chgData name="Maite Gil Prandi" userId="7be15a2890838665" providerId="LiveId" clId="{C393B742-2FDB-42E0-ABFA-EE5E33671326}" dt="2024-08-08T17:42:23.246" v="260" actId="478"/>
          <ac:picMkLst>
            <pc:docMk/>
            <pc:sldMk cId="535043982" sldId="267"/>
            <ac:picMk id="5" creationId="{5074AFF4-23A5-E986-AA4F-23C8D02F9DFF}"/>
          </ac:picMkLst>
        </pc:picChg>
        <pc:picChg chg="add mod">
          <ac:chgData name="Maite Gil Prandi" userId="7be15a2890838665" providerId="LiveId" clId="{C393B742-2FDB-42E0-ABFA-EE5E33671326}" dt="2024-08-08T17:42:41.528" v="269" actId="1076"/>
          <ac:picMkLst>
            <pc:docMk/>
            <pc:sldMk cId="535043982" sldId="267"/>
            <ac:picMk id="9" creationId="{1B458A2E-5172-4DA6-C2F2-9B2C647F1D30}"/>
          </ac:picMkLst>
        </pc:picChg>
      </pc:sldChg>
      <pc:sldChg chg="addSp delSp modSp new mod ord">
        <pc:chgData name="Maite Gil Prandi" userId="7be15a2890838665" providerId="LiveId" clId="{C393B742-2FDB-42E0-ABFA-EE5E33671326}" dt="2024-08-08T17:46:20.107" v="352"/>
        <pc:sldMkLst>
          <pc:docMk/>
          <pc:sldMk cId="2070892434" sldId="268"/>
        </pc:sldMkLst>
        <pc:spChg chg="mod">
          <ac:chgData name="Maite Gil Prandi" userId="7be15a2890838665" providerId="LiveId" clId="{C393B742-2FDB-42E0-ABFA-EE5E33671326}" dt="2024-08-08T17:38:52.319" v="189" actId="20577"/>
          <ac:spMkLst>
            <pc:docMk/>
            <pc:sldMk cId="2070892434" sldId="268"/>
            <ac:spMk id="2" creationId="{B73E35C1-A607-3FBC-3D34-3892A6022602}"/>
          </ac:spMkLst>
        </pc:spChg>
        <pc:spChg chg="del">
          <ac:chgData name="Maite Gil Prandi" userId="7be15a2890838665" providerId="LiveId" clId="{C393B742-2FDB-42E0-ABFA-EE5E33671326}" dt="2024-08-08T17:38:48.136" v="163"/>
          <ac:spMkLst>
            <pc:docMk/>
            <pc:sldMk cId="2070892434" sldId="268"/>
            <ac:spMk id="3" creationId="{83FCBD00-9489-5553-1E04-0F4459FD6E7A}"/>
          </ac:spMkLst>
        </pc:spChg>
        <pc:picChg chg="add mod">
          <ac:chgData name="Maite Gil Prandi" userId="7be15a2890838665" providerId="LiveId" clId="{C393B742-2FDB-42E0-ABFA-EE5E33671326}" dt="2024-08-08T17:38:48.136" v="163"/>
          <ac:picMkLst>
            <pc:docMk/>
            <pc:sldMk cId="2070892434" sldId="268"/>
            <ac:picMk id="4" creationId="{5F0C83ED-4867-EEDB-3D69-F9FB75190008}"/>
          </ac:picMkLst>
        </pc:picChg>
      </pc:sldChg>
      <pc:sldChg chg="addSp modSp new mod ord modAnim">
        <pc:chgData name="Maite Gil Prandi" userId="7be15a2890838665" providerId="LiveId" clId="{C393B742-2FDB-42E0-ABFA-EE5E33671326}" dt="2024-08-09T07:56:49.191" v="2609"/>
        <pc:sldMkLst>
          <pc:docMk/>
          <pc:sldMk cId="2279368641" sldId="269"/>
        </pc:sldMkLst>
        <pc:spChg chg="mod">
          <ac:chgData name="Maite Gil Prandi" userId="7be15a2890838665" providerId="LiveId" clId="{C393B742-2FDB-42E0-ABFA-EE5E33671326}" dt="2024-08-08T17:39:14.680" v="219" actId="5793"/>
          <ac:spMkLst>
            <pc:docMk/>
            <pc:sldMk cId="2279368641" sldId="269"/>
            <ac:spMk id="2" creationId="{1852D10A-B872-AE80-F603-4CCD89D0BEED}"/>
          </ac:spMkLst>
        </pc:spChg>
        <pc:spChg chg="mod">
          <ac:chgData name="Maite Gil Prandi" userId="7be15a2890838665" providerId="LiveId" clId="{C393B742-2FDB-42E0-ABFA-EE5E33671326}" dt="2024-08-08T17:40:11.070" v="248" actId="20577"/>
          <ac:spMkLst>
            <pc:docMk/>
            <pc:sldMk cId="2279368641" sldId="269"/>
            <ac:spMk id="3" creationId="{9177866E-5B3E-A628-B139-5877E3882929}"/>
          </ac:spMkLst>
        </pc:spChg>
        <pc:spChg chg="add mod">
          <ac:chgData name="Maite Gil Prandi" userId="7be15a2890838665" providerId="LiveId" clId="{C393B742-2FDB-42E0-ABFA-EE5E33671326}" dt="2024-08-08T17:40:51.804" v="258" actId="14100"/>
          <ac:spMkLst>
            <pc:docMk/>
            <pc:sldMk cId="2279368641" sldId="269"/>
            <ac:spMk id="4" creationId="{3BA31C67-AAB2-79DB-4CDA-06774AE7CC21}"/>
          </ac:spMkLst>
        </pc:spChg>
      </pc:sldChg>
      <pc:sldChg chg="modSp add mod">
        <pc:chgData name="Maite Gil Prandi" userId="7be15a2890838665" providerId="LiveId" clId="{C393B742-2FDB-42E0-ABFA-EE5E33671326}" dt="2024-08-08T17:42:38.771" v="268" actId="1076"/>
        <pc:sldMkLst>
          <pc:docMk/>
          <pc:sldMk cId="3882638393" sldId="270"/>
        </pc:sldMkLst>
        <pc:picChg chg="mod">
          <ac:chgData name="Maite Gil Prandi" userId="7be15a2890838665" providerId="LiveId" clId="{C393B742-2FDB-42E0-ABFA-EE5E33671326}" dt="2024-08-08T17:42:38.771" v="268" actId="1076"/>
          <ac:picMkLst>
            <pc:docMk/>
            <pc:sldMk cId="3882638393" sldId="270"/>
            <ac:picMk id="5" creationId="{5074AFF4-23A5-E986-AA4F-23C8D02F9DFF}"/>
          </ac:picMkLst>
        </pc:picChg>
      </pc:sldChg>
      <pc:sldChg chg="addSp delSp modSp new mod setBg modAnim">
        <pc:chgData name="Maite Gil Prandi" userId="7be15a2890838665" providerId="LiveId" clId="{C393B742-2FDB-42E0-ABFA-EE5E33671326}" dt="2024-08-08T18:53:44.146" v="2492" actId="26606"/>
        <pc:sldMkLst>
          <pc:docMk/>
          <pc:sldMk cId="3726256089" sldId="271"/>
        </pc:sldMkLst>
        <pc:spChg chg="mod">
          <ac:chgData name="Maite Gil Prandi" userId="7be15a2890838665" providerId="LiveId" clId="{C393B742-2FDB-42E0-ABFA-EE5E33671326}" dt="2024-08-08T18:53:44.146" v="2492" actId="26606"/>
          <ac:spMkLst>
            <pc:docMk/>
            <pc:sldMk cId="3726256089" sldId="271"/>
            <ac:spMk id="2" creationId="{F2813AAE-E666-05D1-AA38-8B202EB02117}"/>
          </ac:spMkLst>
        </pc:spChg>
        <pc:spChg chg="mod">
          <ac:chgData name="Maite Gil Prandi" userId="7be15a2890838665" providerId="LiveId" clId="{C393B742-2FDB-42E0-ABFA-EE5E33671326}" dt="2024-08-08T18:53:44.146" v="2492" actId="26606"/>
          <ac:spMkLst>
            <pc:docMk/>
            <pc:sldMk cId="3726256089" sldId="271"/>
            <ac:spMk id="3" creationId="{DE94B6D0-2872-C680-8BBC-F7A0EB69BAD2}"/>
          </ac:spMkLst>
        </pc:spChg>
        <pc:spChg chg="add del">
          <ac:chgData name="Maite Gil Prandi" userId="7be15a2890838665" providerId="LiveId" clId="{C393B742-2FDB-42E0-ABFA-EE5E33671326}" dt="2024-08-08T18:53:23.573" v="2487" actId="26606"/>
          <ac:spMkLst>
            <pc:docMk/>
            <pc:sldMk cId="3726256089" sldId="271"/>
            <ac:spMk id="8" creationId="{3558DB37-9FEE-48A2-8578-ED0401573943}"/>
          </ac:spMkLst>
        </pc:spChg>
        <pc:spChg chg="add del">
          <ac:chgData name="Maite Gil Prandi" userId="7be15a2890838665" providerId="LiveId" clId="{C393B742-2FDB-42E0-ABFA-EE5E33671326}" dt="2024-08-08T18:53:23.573" v="2487" actId="26606"/>
          <ac:spMkLst>
            <pc:docMk/>
            <pc:sldMk cId="3726256089" sldId="271"/>
            <ac:spMk id="10" creationId="{5F7FCCA6-00E2-4F74-A105-0D769872F243}"/>
          </ac:spMkLst>
        </pc:spChg>
        <pc:spChg chg="add del">
          <ac:chgData name="Maite Gil Prandi" userId="7be15a2890838665" providerId="LiveId" clId="{C393B742-2FDB-42E0-ABFA-EE5E33671326}" dt="2024-08-08T18:53:23.573" v="2487" actId="26606"/>
          <ac:spMkLst>
            <pc:docMk/>
            <pc:sldMk cId="3726256089" sldId="271"/>
            <ac:spMk id="12" creationId="{5E1ED12F-9F06-4B37-87B7-F98F52937F86}"/>
          </ac:spMkLst>
        </pc:spChg>
        <pc:spChg chg="add del">
          <ac:chgData name="Maite Gil Prandi" userId="7be15a2890838665" providerId="LiveId" clId="{C393B742-2FDB-42E0-ABFA-EE5E33671326}" dt="2024-08-08T18:53:36.782" v="2489" actId="26606"/>
          <ac:spMkLst>
            <pc:docMk/>
            <pc:sldMk cId="3726256089" sldId="271"/>
            <ac:spMk id="14" creationId="{CECF0FC6-D57B-48B6-9036-F4FFD91A4B34}"/>
          </ac:spMkLst>
        </pc:spChg>
        <pc:spChg chg="add del">
          <ac:chgData name="Maite Gil Prandi" userId="7be15a2890838665" providerId="LiveId" clId="{C393B742-2FDB-42E0-ABFA-EE5E33671326}" dt="2024-08-08T18:53:36.782" v="2489" actId="26606"/>
          <ac:spMkLst>
            <pc:docMk/>
            <pc:sldMk cId="3726256089" sldId="271"/>
            <ac:spMk id="15" creationId="{717A211C-5863-4303-AC3D-AEBFDF6D6A4C}"/>
          </ac:spMkLst>
        </pc:spChg>
        <pc:spChg chg="add del">
          <ac:chgData name="Maite Gil Prandi" userId="7be15a2890838665" providerId="LiveId" clId="{C393B742-2FDB-42E0-ABFA-EE5E33671326}" dt="2024-08-08T18:53:36.782" v="2489" actId="26606"/>
          <ac:spMkLst>
            <pc:docMk/>
            <pc:sldMk cId="3726256089" sldId="271"/>
            <ac:spMk id="16" creationId="{087519CD-2FFF-42E3-BB0C-FEAA828BA5DB}"/>
          </ac:spMkLst>
        </pc:spChg>
        <pc:spChg chg="add del">
          <ac:chgData name="Maite Gil Prandi" userId="7be15a2890838665" providerId="LiveId" clId="{C393B742-2FDB-42E0-ABFA-EE5E33671326}" dt="2024-08-08T18:53:44.139" v="2491" actId="26606"/>
          <ac:spMkLst>
            <pc:docMk/>
            <pc:sldMk cId="3726256089" sldId="271"/>
            <ac:spMk id="18" creationId="{3558DB37-9FEE-48A2-8578-ED0401573943}"/>
          </ac:spMkLst>
        </pc:spChg>
        <pc:spChg chg="add del">
          <ac:chgData name="Maite Gil Prandi" userId="7be15a2890838665" providerId="LiveId" clId="{C393B742-2FDB-42E0-ABFA-EE5E33671326}" dt="2024-08-08T18:53:44.139" v="2491" actId="26606"/>
          <ac:spMkLst>
            <pc:docMk/>
            <pc:sldMk cId="3726256089" sldId="271"/>
            <ac:spMk id="19" creationId="{5F7FCCA6-00E2-4F74-A105-0D769872F243}"/>
          </ac:spMkLst>
        </pc:spChg>
        <pc:spChg chg="add del">
          <ac:chgData name="Maite Gil Prandi" userId="7be15a2890838665" providerId="LiveId" clId="{C393B742-2FDB-42E0-ABFA-EE5E33671326}" dt="2024-08-08T18:53:44.139" v="2491" actId="26606"/>
          <ac:spMkLst>
            <pc:docMk/>
            <pc:sldMk cId="3726256089" sldId="271"/>
            <ac:spMk id="20" creationId="{5E1ED12F-9F06-4B37-87B7-F98F52937F86}"/>
          </ac:spMkLst>
        </pc:spChg>
        <pc:spChg chg="add">
          <ac:chgData name="Maite Gil Prandi" userId="7be15a2890838665" providerId="LiveId" clId="{C393B742-2FDB-42E0-ABFA-EE5E33671326}" dt="2024-08-08T18:53:44.146" v="2492" actId="26606"/>
          <ac:spMkLst>
            <pc:docMk/>
            <pc:sldMk cId="3726256089" sldId="271"/>
            <ac:spMk id="22" creationId="{35230A27-1553-42F8-99D7-829868E13715}"/>
          </ac:spMkLst>
        </pc:spChg>
        <pc:spChg chg="add">
          <ac:chgData name="Maite Gil Prandi" userId="7be15a2890838665" providerId="LiveId" clId="{C393B742-2FDB-42E0-ABFA-EE5E33671326}" dt="2024-08-08T18:53:44.146" v="2492" actId="26606"/>
          <ac:spMkLst>
            <pc:docMk/>
            <pc:sldMk cId="3726256089" sldId="271"/>
            <ac:spMk id="23" creationId="{A772232D-B4D6-429F-B3D1-2D9891B85E08}"/>
          </ac:spMkLst>
        </pc:spChg>
        <pc:cxnChg chg="add">
          <ac:chgData name="Maite Gil Prandi" userId="7be15a2890838665" providerId="LiveId" clId="{C393B742-2FDB-42E0-ABFA-EE5E33671326}" dt="2024-08-08T18:53:44.146" v="2492" actId="26606"/>
          <ac:cxnSpMkLst>
            <pc:docMk/>
            <pc:sldMk cId="3726256089" sldId="271"/>
            <ac:cxnSpMk id="24" creationId="{02CC3441-26B3-4381-B3DF-8AE3C288BC0D}"/>
          </ac:cxnSpMkLst>
        </pc:cxnChg>
      </pc:sldChg>
      <pc:sldChg chg="addSp delSp modSp add mod delAnim modAnim">
        <pc:chgData name="Maite Gil Prandi" userId="7be15a2890838665" providerId="LiveId" clId="{C393B742-2FDB-42E0-ABFA-EE5E33671326}" dt="2024-08-08T17:52:13.941" v="675"/>
        <pc:sldMkLst>
          <pc:docMk/>
          <pc:sldMk cId="1522090183" sldId="272"/>
        </pc:sldMkLst>
        <pc:spChg chg="del">
          <ac:chgData name="Maite Gil Prandi" userId="7be15a2890838665" providerId="LiveId" clId="{C393B742-2FDB-42E0-ABFA-EE5E33671326}" dt="2024-08-08T17:50:35" v="659" actId="478"/>
          <ac:spMkLst>
            <pc:docMk/>
            <pc:sldMk cId="1522090183" sldId="272"/>
            <ac:spMk id="2" creationId="{F2813AAE-E666-05D1-AA38-8B202EB02117}"/>
          </ac:spMkLst>
        </pc:spChg>
        <pc:spChg chg="del">
          <ac:chgData name="Maite Gil Prandi" userId="7be15a2890838665" providerId="LiveId" clId="{C393B742-2FDB-42E0-ABFA-EE5E33671326}" dt="2024-08-08T17:50:01.172" v="651" actId="478"/>
          <ac:spMkLst>
            <pc:docMk/>
            <pc:sldMk cId="1522090183" sldId="272"/>
            <ac:spMk id="3" creationId="{DE94B6D0-2872-C680-8BBC-F7A0EB69BAD2}"/>
          </ac:spMkLst>
        </pc:spChg>
        <pc:spChg chg="add del mod">
          <ac:chgData name="Maite Gil Prandi" userId="7be15a2890838665" providerId="LiveId" clId="{C393B742-2FDB-42E0-ABFA-EE5E33671326}" dt="2024-08-08T17:50:13.394" v="652"/>
          <ac:spMkLst>
            <pc:docMk/>
            <pc:sldMk cId="1522090183" sldId="272"/>
            <ac:spMk id="5" creationId="{D7E65B3E-89A4-4126-8BDC-26AE2A9E35A2}"/>
          </ac:spMkLst>
        </pc:spChg>
        <pc:spChg chg="add del mod">
          <ac:chgData name="Maite Gil Prandi" userId="7be15a2890838665" providerId="LiveId" clId="{C393B742-2FDB-42E0-ABFA-EE5E33671326}" dt="2024-08-08T17:50:37.154" v="660" actId="478"/>
          <ac:spMkLst>
            <pc:docMk/>
            <pc:sldMk cId="1522090183" sldId="272"/>
            <ac:spMk id="9" creationId="{954E1189-D24A-F3A7-95D9-654AC2EC1BD9}"/>
          </ac:spMkLst>
        </pc:spChg>
        <pc:spChg chg="add mod">
          <ac:chgData name="Maite Gil Prandi" userId="7be15a2890838665" providerId="LiveId" clId="{C393B742-2FDB-42E0-ABFA-EE5E33671326}" dt="2024-08-08T17:51:39.197" v="668" actId="17032"/>
          <ac:spMkLst>
            <pc:docMk/>
            <pc:sldMk cId="1522090183" sldId="272"/>
            <ac:spMk id="10" creationId="{DFC13A70-7481-B0EF-78FE-BD5C7B02AE05}"/>
          </ac:spMkLst>
        </pc:spChg>
        <pc:spChg chg="add mod">
          <ac:chgData name="Maite Gil Prandi" userId="7be15a2890838665" providerId="LiveId" clId="{C393B742-2FDB-42E0-ABFA-EE5E33671326}" dt="2024-08-08T17:51:43.732" v="670" actId="1076"/>
          <ac:spMkLst>
            <pc:docMk/>
            <pc:sldMk cId="1522090183" sldId="272"/>
            <ac:spMk id="11" creationId="{6FAE672F-BE61-5DAA-28C0-C586AC9E9CAE}"/>
          </ac:spMkLst>
        </pc:spChg>
        <pc:spChg chg="add mod">
          <ac:chgData name="Maite Gil Prandi" userId="7be15a2890838665" providerId="LiveId" clId="{C393B742-2FDB-42E0-ABFA-EE5E33671326}" dt="2024-08-08T17:51:48.944" v="672" actId="1076"/>
          <ac:spMkLst>
            <pc:docMk/>
            <pc:sldMk cId="1522090183" sldId="272"/>
            <ac:spMk id="12" creationId="{46D991D8-00F8-63BE-74FD-06D402645AEC}"/>
          </ac:spMkLst>
        </pc:spChg>
        <pc:spChg chg="add mod">
          <ac:chgData name="Maite Gil Prandi" userId="7be15a2890838665" providerId="LiveId" clId="{C393B742-2FDB-42E0-ABFA-EE5E33671326}" dt="2024-08-08T17:51:54.651" v="674" actId="1076"/>
          <ac:spMkLst>
            <pc:docMk/>
            <pc:sldMk cId="1522090183" sldId="272"/>
            <ac:spMk id="13" creationId="{72C5725B-6035-B891-6DA0-21DC2923A45A}"/>
          </ac:spMkLst>
        </pc:spChg>
        <pc:picChg chg="add mod modCrop">
          <ac:chgData name="Maite Gil Prandi" userId="7be15a2890838665" providerId="LiveId" clId="{C393B742-2FDB-42E0-ABFA-EE5E33671326}" dt="2024-08-08T17:50:52.983" v="664" actId="12788"/>
          <ac:picMkLst>
            <pc:docMk/>
            <pc:sldMk cId="1522090183" sldId="272"/>
            <ac:picMk id="7" creationId="{830BBD97-57DA-1220-8F27-9208A75363CC}"/>
          </ac:picMkLst>
        </pc:picChg>
      </pc:sldChg>
      <pc:sldChg chg="addSp delSp modSp new mod">
        <pc:chgData name="Maite Gil Prandi" userId="7be15a2890838665" providerId="LiveId" clId="{C393B742-2FDB-42E0-ABFA-EE5E33671326}" dt="2024-08-08T17:58:34.022" v="768" actId="1036"/>
        <pc:sldMkLst>
          <pc:docMk/>
          <pc:sldMk cId="2882215880" sldId="273"/>
        </pc:sldMkLst>
        <pc:spChg chg="mod">
          <ac:chgData name="Maite Gil Prandi" userId="7be15a2890838665" providerId="LiveId" clId="{C393B742-2FDB-42E0-ABFA-EE5E33671326}" dt="2024-08-08T17:55:15.899" v="713" actId="20577"/>
          <ac:spMkLst>
            <pc:docMk/>
            <pc:sldMk cId="2882215880" sldId="273"/>
            <ac:spMk id="2" creationId="{0BAAA00B-92DC-2287-50FF-53DC03862DAA}"/>
          </ac:spMkLst>
        </pc:spChg>
        <pc:spChg chg="del">
          <ac:chgData name="Maite Gil Prandi" userId="7be15a2890838665" providerId="LiveId" clId="{C393B742-2FDB-42E0-ABFA-EE5E33671326}" dt="2024-08-08T17:57:01.906" v="716" actId="478"/>
          <ac:spMkLst>
            <pc:docMk/>
            <pc:sldMk cId="2882215880" sldId="273"/>
            <ac:spMk id="3" creationId="{F8002942-FFC7-F378-159D-337AE7C35278}"/>
          </ac:spMkLst>
        </pc:spChg>
        <pc:picChg chg="add mod ord">
          <ac:chgData name="Maite Gil Prandi" userId="7be15a2890838665" providerId="LiveId" clId="{C393B742-2FDB-42E0-ABFA-EE5E33671326}" dt="2024-08-08T17:58:34.022" v="768" actId="1036"/>
          <ac:picMkLst>
            <pc:docMk/>
            <pc:sldMk cId="2882215880" sldId="273"/>
            <ac:picMk id="5" creationId="{8C337497-7F69-85D4-DF61-102256DEB50D}"/>
          </ac:picMkLst>
        </pc:picChg>
      </pc:sldChg>
      <pc:sldChg chg="addSp delSp modSp add mod">
        <pc:chgData name="Maite Gil Prandi" userId="7be15a2890838665" providerId="LiveId" clId="{C393B742-2FDB-42E0-ABFA-EE5E33671326}" dt="2024-08-08T17:58:26.056" v="758" actId="1035"/>
        <pc:sldMkLst>
          <pc:docMk/>
          <pc:sldMk cId="3361185695" sldId="274"/>
        </pc:sldMkLst>
        <pc:picChg chg="add mod">
          <ac:chgData name="Maite Gil Prandi" userId="7be15a2890838665" providerId="LiveId" clId="{C393B742-2FDB-42E0-ABFA-EE5E33671326}" dt="2024-08-08T17:58:26.056" v="758" actId="1035"/>
          <ac:picMkLst>
            <pc:docMk/>
            <pc:sldMk cId="3361185695" sldId="274"/>
            <ac:picMk id="4" creationId="{188D75B4-A6AE-1F3F-F141-E923CDB05160}"/>
          </ac:picMkLst>
        </pc:picChg>
        <pc:picChg chg="del">
          <ac:chgData name="Maite Gil Prandi" userId="7be15a2890838665" providerId="LiveId" clId="{C393B742-2FDB-42E0-ABFA-EE5E33671326}" dt="2024-08-08T17:58:09.491" v="719" actId="478"/>
          <ac:picMkLst>
            <pc:docMk/>
            <pc:sldMk cId="3361185695" sldId="274"/>
            <ac:picMk id="5" creationId="{8C337497-7F69-85D4-DF61-102256DEB50D}"/>
          </ac:picMkLst>
        </pc:picChg>
      </pc:sldChg>
      <pc:sldChg chg="addSp delSp modSp add mod">
        <pc:chgData name="Maite Gil Prandi" userId="7be15a2890838665" providerId="LiveId" clId="{C393B742-2FDB-42E0-ABFA-EE5E33671326}" dt="2024-08-08T17:59:27.571" v="800" actId="1036"/>
        <pc:sldMkLst>
          <pc:docMk/>
          <pc:sldMk cId="4164254706" sldId="275"/>
        </pc:sldMkLst>
        <pc:picChg chg="del">
          <ac:chgData name="Maite Gil Prandi" userId="7be15a2890838665" providerId="LiveId" clId="{C393B742-2FDB-42E0-ABFA-EE5E33671326}" dt="2024-08-08T17:59:21.437" v="770" actId="478"/>
          <ac:picMkLst>
            <pc:docMk/>
            <pc:sldMk cId="4164254706" sldId="275"/>
            <ac:picMk id="4" creationId="{188D75B4-A6AE-1F3F-F141-E923CDB05160}"/>
          </ac:picMkLst>
        </pc:picChg>
        <pc:picChg chg="add mod">
          <ac:chgData name="Maite Gil Prandi" userId="7be15a2890838665" providerId="LiveId" clId="{C393B742-2FDB-42E0-ABFA-EE5E33671326}" dt="2024-08-08T17:59:27.571" v="800" actId="1036"/>
          <ac:picMkLst>
            <pc:docMk/>
            <pc:sldMk cId="4164254706" sldId="275"/>
            <ac:picMk id="5" creationId="{D4FFE047-A4FD-DCF4-09A9-7B308CC93618}"/>
          </ac:picMkLst>
        </pc:picChg>
      </pc:sldChg>
      <pc:sldChg chg="addSp delSp modSp new mod">
        <pc:chgData name="Maite Gil Prandi" userId="7be15a2890838665" providerId="LiveId" clId="{C393B742-2FDB-42E0-ABFA-EE5E33671326}" dt="2024-08-08T18:03:06.965" v="902" actId="20577"/>
        <pc:sldMkLst>
          <pc:docMk/>
          <pc:sldMk cId="3352158732" sldId="276"/>
        </pc:sldMkLst>
        <pc:spChg chg="mod">
          <ac:chgData name="Maite Gil Prandi" userId="7be15a2890838665" providerId="LiveId" clId="{C393B742-2FDB-42E0-ABFA-EE5E33671326}" dt="2024-08-08T18:03:06.965" v="902" actId="20577"/>
          <ac:spMkLst>
            <pc:docMk/>
            <pc:sldMk cId="3352158732" sldId="276"/>
            <ac:spMk id="2" creationId="{D8F1BBAD-FAEA-A913-6EB4-ECC59E42B18C}"/>
          </ac:spMkLst>
        </pc:spChg>
        <pc:spChg chg="del">
          <ac:chgData name="Maite Gil Prandi" userId="7be15a2890838665" providerId="LiveId" clId="{C393B742-2FDB-42E0-ABFA-EE5E33671326}" dt="2024-08-08T18:00:28.988" v="802"/>
          <ac:spMkLst>
            <pc:docMk/>
            <pc:sldMk cId="3352158732" sldId="276"/>
            <ac:spMk id="3" creationId="{D564C1D2-2746-4D37-8527-C3AD2ED8078E}"/>
          </ac:spMkLst>
        </pc:spChg>
        <pc:picChg chg="add mod modCrop">
          <ac:chgData name="Maite Gil Prandi" userId="7be15a2890838665" providerId="LiveId" clId="{C393B742-2FDB-42E0-ABFA-EE5E33671326}" dt="2024-08-08T18:01:47.821" v="840" actId="732"/>
          <ac:picMkLst>
            <pc:docMk/>
            <pc:sldMk cId="3352158732" sldId="276"/>
            <ac:picMk id="5" creationId="{3A816C77-50A8-F929-BF43-8F299104F13D}"/>
          </ac:picMkLst>
        </pc:picChg>
      </pc:sldChg>
      <pc:sldChg chg="addSp delSp modSp new mod">
        <pc:chgData name="Maite Gil Prandi" userId="7be15a2890838665" providerId="LiveId" clId="{C393B742-2FDB-42E0-ABFA-EE5E33671326}" dt="2024-08-08T18:03:15.674" v="919" actId="20577"/>
        <pc:sldMkLst>
          <pc:docMk/>
          <pc:sldMk cId="4000093523" sldId="277"/>
        </pc:sldMkLst>
        <pc:spChg chg="mod">
          <ac:chgData name="Maite Gil Prandi" userId="7be15a2890838665" providerId="LiveId" clId="{C393B742-2FDB-42E0-ABFA-EE5E33671326}" dt="2024-08-08T18:03:15.674" v="919" actId="20577"/>
          <ac:spMkLst>
            <pc:docMk/>
            <pc:sldMk cId="4000093523" sldId="277"/>
            <ac:spMk id="2" creationId="{A6270C84-A694-8EEB-5FA1-C5B901FBE64D}"/>
          </ac:spMkLst>
        </pc:spChg>
        <pc:spChg chg="del">
          <ac:chgData name="Maite Gil Prandi" userId="7be15a2890838665" providerId="LiveId" clId="{C393B742-2FDB-42E0-ABFA-EE5E33671326}" dt="2024-08-08T18:02:21.315" v="860"/>
          <ac:spMkLst>
            <pc:docMk/>
            <pc:sldMk cId="4000093523" sldId="277"/>
            <ac:spMk id="3" creationId="{5500960E-7FC0-8C51-AEB6-3079BD2BD92C}"/>
          </ac:spMkLst>
        </pc:spChg>
        <pc:picChg chg="add mod modCrop">
          <ac:chgData name="Maite Gil Prandi" userId="7be15a2890838665" providerId="LiveId" clId="{C393B742-2FDB-42E0-ABFA-EE5E33671326}" dt="2024-08-08T18:02:43.145" v="874" actId="1036"/>
          <ac:picMkLst>
            <pc:docMk/>
            <pc:sldMk cId="4000093523" sldId="277"/>
            <ac:picMk id="5" creationId="{B5CBC14D-934A-CA7D-C525-A0B643E4AF4A}"/>
          </ac:picMkLst>
        </pc:picChg>
      </pc:sldChg>
      <pc:sldChg chg="addSp delSp modSp new mod modAnim">
        <pc:chgData name="Maite Gil Prandi" userId="7be15a2890838665" providerId="LiveId" clId="{C393B742-2FDB-42E0-ABFA-EE5E33671326}" dt="2024-08-08T18:58:02.187" v="2556"/>
        <pc:sldMkLst>
          <pc:docMk/>
          <pc:sldMk cId="3443096242" sldId="278"/>
        </pc:sldMkLst>
        <pc:spChg chg="mod">
          <ac:chgData name="Maite Gil Prandi" userId="7be15a2890838665" providerId="LiveId" clId="{C393B742-2FDB-42E0-ABFA-EE5E33671326}" dt="2024-08-08T18:03:39.988" v="934" actId="20577"/>
          <ac:spMkLst>
            <pc:docMk/>
            <pc:sldMk cId="3443096242" sldId="278"/>
            <ac:spMk id="2" creationId="{B9D8A27E-F484-5910-CFD4-FFA5B8757A37}"/>
          </ac:spMkLst>
        </pc:spChg>
        <pc:spChg chg="del">
          <ac:chgData name="Maite Gil Prandi" userId="7be15a2890838665" providerId="LiveId" clId="{C393B742-2FDB-42E0-ABFA-EE5E33671326}" dt="2024-08-08T18:03:50.830" v="935"/>
          <ac:spMkLst>
            <pc:docMk/>
            <pc:sldMk cId="3443096242" sldId="278"/>
            <ac:spMk id="3" creationId="{61E4F06A-C29B-6733-27E1-97A57E4F5635}"/>
          </ac:spMkLst>
        </pc:spChg>
        <pc:spChg chg="add mod">
          <ac:chgData name="Maite Gil Prandi" userId="7be15a2890838665" providerId="LiveId" clId="{C393B742-2FDB-42E0-ABFA-EE5E33671326}" dt="2024-08-08T18:57:58.619" v="2555" actId="1076"/>
          <ac:spMkLst>
            <pc:docMk/>
            <pc:sldMk cId="3443096242" sldId="278"/>
            <ac:spMk id="9" creationId="{9677C27E-AA3A-FEF3-3326-01BA5CBE983B}"/>
          </ac:spMkLst>
        </pc:spChg>
        <pc:picChg chg="add mod">
          <ac:chgData name="Maite Gil Prandi" userId="7be15a2890838665" providerId="LiveId" clId="{C393B742-2FDB-42E0-ABFA-EE5E33671326}" dt="2024-08-08T18:03:51.990" v="937" actId="962"/>
          <ac:picMkLst>
            <pc:docMk/>
            <pc:sldMk cId="3443096242" sldId="278"/>
            <ac:picMk id="5" creationId="{AB33C6E5-04CD-E8FF-8AAA-66B9A3B4C7FB}"/>
          </ac:picMkLst>
        </pc:picChg>
        <pc:cxnChg chg="add mod">
          <ac:chgData name="Maite Gil Prandi" userId="7be15a2890838665" providerId="LiveId" clId="{C393B742-2FDB-42E0-ABFA-EE5E33671326}" dt="2024-08-08T18:57:12.212" v="2547" actId="208"/>
          <ac:cxnSpMkLst>
            <pc:docMk/>
            <pc:sldMk cId="3443096242" sldId="278"/>
            <ac:cxnSpMk id="7" creationId="{739AE277-9D20-F9B4-30AC-F821E03FDF83}"/>
          </ac:cxnSpMkLst>
        </pc:cxnChg>
        <pc:cxnChg chg="add mod">
          <ac:chgData name="Maite Gil Prandi" userId="7be15a2890838665" providerId="LiveId" clId="{C393B742-2FDB-42E0-ABFA-EE5E33671326}" dt="2024-08-08T18:57:17.933" v="2549" actId="1076"/>
          <ac:cxnSpMkLst>
            <pc:docMk/>
            <pc:sldMk cId="3443096242" sldId="278"/>
            <ac:cxnSpMk id="8" creationId="{39097571-59EA-2083-B544-694E918AC2C9}"/>
          </ac:cxnSpMkLst>
        </pc:cxnChg>
      </pc:sldChg>
      <pc:sldChg chg="addSp modSp new mod ord modAnim">
        <pc:chgData name="Maite Gil Prandi" userId="7be15a2890838665" providerId="LiveId" clId="{C393B742-2FDB-42E0-ABFA-EE5E33671326}" dt="2024-08-09T12:01:56.143" v="2671"/>
        <pc:sldMkLst>
          <pc:docMk/>
          <pc:sldMk cId="2623686733" sldId="279"/>
        </pc:sldMkLst>
        <pc:spChg chg="mod">
          <ac:chgData name="Maite Gil Prandi" userId="7be15a2890838665" providerId="LiveId" clId="{C393B742-2FDB-42E0-ABFA-EE5E33671326}" dt="2024-08-08T18:04:55.114" v="965" actId="20577"/>
          <ac:spMkLst>
            <pc:docMk/>
            <pc:sldMk cId="2623686733" sldId="279"/>
            <ac:spMk id="2" creationId="{1C4BD354-3D0D-7517-BF44-87CFB4C982CD}"/>
          </ac:spMkLst>
        </pc:spChg>
        <pc:spChg chg="mod">
          <ac:chgData name="Maite Gil Prandi" userId="7be15a2890838665" providerId="LiveId" clId="{C393B742-2FDB-42E0-ABFA-EE5E33671326}" dt="2024-08-08T18:22:00.094" v="1665" actId="1035"/>
          <ac:spMkLst>
            <pc:docMk/>
            <pc:sldMk cId="2623686733" sldId="279"/>
            <ac:spMk id="3" creationId="{7F3292C5-C789-9A26-A332-205F913DD377}"/>
          </ac:spMkLst>
        </pc:spChg>
        <pc:spChg chg="add mod">
          <ac:chgData name="Maite Gil Prandi" userId="7be15a2890838665" providerId="LiveId" clId="{C393B742-2FDB-42E0-ABFA-EE5E33671326}" dt="2024-08-08T18:22:00.094" v="1665" actId="1035"/>
          <ac:spMkLst>
            <pc:docMk/>
            <pc:sldMk cId="2623686733" sldId="279"/>
            <ac:spMk id="4" creationId="{49CEEE2C-E4C0-5B02-C474-D8756504F3D0}"/>
          </ac:spMkLst>
        </pc:spChg>
        <pc:spChg chg="add mod">
          <ac:chgData name="Maite Gil Prandi" userId="7be15a2890838665" providerId="LiveId" clId="{C393B742-2FDB-42E0-ABFA-EE5E33671326}" dt="2024-08-08T18:22:00.094" v="1665" actId="1035"/>
          <ac:spMkLst>
            <pc:docMk/>
            <pc:sldMk cId="2623686733" sldId="279"/>
            <ac:spMk id="5" creationId="{344932FC-204E-619E-CC9F-28FDEC89D78C}"/>
          </ac:spMkLst>
        </pc:spChg>
      </pc:sldChg>
      <pc:sldChg chg="addSp delSp modSp new mod">
        <pc:chgData name="Maite Gil Prandi" userId="7be15a2890838665" providerId="LiveId" clId="{C393B742-2FDB-42E0-ABFA-EE5E33671326}" dt="2024-08-08T18:21:43.816" v="1638" actId="12788"/>
        <pc:sldMkLst>
          <pc:docMk/>
          <pc:sldMk cId="943040370" sldId="280"/>
        </pc:sldMkLst>
        <pc:spChg chg="mod">
          <ac:chgData name="Maite Gil Prandi" userId="7be15a2890838665" providerId="LiveId" clId="{C393B742-2FDB-42E0-ABFA-EE5E33671326}" dt="2024-08-08T18:21:19.488" v="1632" actId="20577"/>
          <ac:spMkLst>
            <pc:docMk/>
            <pc:sldMk cId="943040370" sldId="280"/>
            <ac:spMk id="2" creationId="{B09A7636-7CDB-F8A5-37EC-A65767616645}"/>
          </ac:spMkLst>
        </pc:spChg>
        <pc:spChg chg="del">
          <ac:chgData name="Maite Gil Prandi" userId="7be15a2890838665" providerId="LiveId" clId="{C393B742-2FDB-42E0-ABFA-EE5E33671326}" dt="2024-08-08T18:21:29.695" v="1633"/>
          <ac:spMkLst>
            <pc:docMk/>
            <pc:sldMk cId="943040370" sldId="280"/>
            <ac:spMk id="3" creationId="{4EE0E916-4219-732F-6AFC-4AF1B364383D}"/>
          </ac:spMkLst>
        </pc:spChg>
        <pc:picChg chg="add mod modCrop">
          <ac:chgData name="Maite Gil Prandi" userId="7be15a2890838665" providerId="LiveId" clId="{C393B742-2FDB-42E0-ABFA-EE5E33671326}" dt="2024-08-08T18:21:43.816" v="1638" actId="12788"/>
          <ac:picMkLst>
            <pc:docMk/>
            <pc:sldMk cId="943040370" sldId="280"/>
            <ac:picMk id="5" creationId="{D4A2F0E7-7C7F-1405-7342-3A61DD58C601}"/>
          </ac:picMkLst>
        </pc:picChg>
      </pc:sldChg>
      <pc:sldChg chg="addSp modSp new mod modAnim">
        <pc:chgData name="Maite Gil Prandi" userId="7be15a2890838665" providerId="LiveId" clId="{C393B742-2FDB-42E0-ABFA-EE5E33671326}" dt="2024-08-08T19:06:47.789" v="2568"/>
        <pc:sldMkLst>
          <pc:docMk/>
          <pc:sldMk cId="3715701506" sldId="281"/>
        </pc:sldMkLst>
        <pc:spChg chg="mod">
          <ac:chgData name="Maite Gil Prandi" userId="7be15a2890838665" providerId="LiveId" clId="{C393B742-2FDB-42E0-ABFA-EE5E33671326}" dt="2024-08-08T18:22:59.608" v="1688" actId="20577"/>
          <ac:spMkLst>
            <pc:docMk/>
            <pc:sldMk cId="3715701506" sldId="281"/>
            <ac:spMk id="2" creationId="{13FDAB62-EBD5-2597-7E02-55D36AE49FB8}"/>
          </ac:spMkLst>
        </pc:spChg>
        <pc:spChg chg="mod">
          <ac:chgData name="Maite Gil Prandi" userId="7be15a2890838665" providerId="LiveId" clId="{C393B742-2FDB-42E0-ABFA-EE5E33671326}" dt="2024-08-08T18:26:09.576" v="1927" actId="20577"/>
          <ac:spMkLst>
            <pc:docMk/>
            <pc:sldMk cId="3715701506" sldId="281"/>
            <ac:spMk id="3" creationId="{A52EEE5C-DA22-ABE5-0E4A-749426CE76A9}"/>
          </ac:spMkLst>
        </pc:spChg>
        <pc:picChg chg="add mod">
          <ac:chgData name="Maite Gil Prandi" userId="7be15a2890838665" providerId="LiveId" clId="{C393B742-2FDB-42E0-ABFA-EE5E33671326}" dt="2024-08-08T18:23:23.826" v="1692" actId="1076"/>
          <ac:picMkLst>
            <pc:docMk/>
            <pc:sldMk cId="3715701506" sldId="281"/>
            <ac:picMk id="5" creationId="{B1AFC14F-E417-ACCB-B114-9511966DB959}"/>
          </ac:picMkLst>
        </pc:picChg>
      </pc:sldChg>
      <pc:sldChg chg="addSp delSp modSp add mod delAnim">
        <pc:chgData name="Maite Gil Prandi" userId="7be15a2890838665" providerId="LiveId" clId="{C393B742-2FDB-42E0-ABFA-EE5E33671326}" dt="2024-08-09T08:25:39.256" v="2652" actId="1440"/>
        <pc:sldMkLst>
          <pc:docMk/>
          <pc:sldMk cId="541472690" sldId="282"/>
        </pc:sldMkLst>
        <pc:spChg chg="del">
          <ac:chgData name="Maite Gil Prandi" userId="7be15a2890838665" providerId="LiveId" clId="{C393B742-2FDB-42E0-ABFA-EE5E33671326}" dt="2024-08-09T08:21:41.120" v="2611" actId="478"/>
          <ac:spMkLst>
            <pc:docMk/>
            <pc:sldMk cId="541472690" sldId="282"/>
            <ac:spMk id="10" creationId="{DFC13A70-7481-B0EF-78FE-BD5C7B02AE05}"/>
          </ac:spMkLst>
        </pc:spChg>
        <pc:spChg chg="del">
          <ac:chgData name="Maite Gil Prandi" userId="7be15a2890838665" providerId="LiveId" clId="{C393B742-2FDB-42E0-ABFA-EE5E33671326}" dt="2024-08-09T08:21:41.120" v="2611" actId="478"/>
          <ac:spMkLst>
            <pc:docMk/>
            <pc:sldMk cId="541472690" sldId="282"/>
            <ac:spMk id="11" creationId="{6FAE672F-BE61-5DAA-28C0-C586AC9E9CAE}"/>
          </ac:spMkLst>
        </pc:spChg>
        <pc:spChg chg="del">
          <ac:chgData name="Maite Gil Prandi" userId="7be15a2890838665" providerId="LiveId" clId="{C393B742-2FDB-42E0-ABFA-EE5E33671326}" dt="2024-08-09T08:21:41.120" v="2611" actId="478"/>
          <ac:spMkLst>
            <pc:docMk/>
            <pc:sldMk cId="541472690" sldId="282"/>
            <ac:spMk id="12" creationId="{46D991D8-00F8-63BE-74FD-06D402645AEC}"/>
          </ac:spMkLst>
        </pc:spChg>
        <pc:spChg chg="del">
          <ac:chgData name="Maite Gil Prandi" userId="7be15a2890838665" providerId="LiveId" clId="{C393B742-2FDB-42E0-ABFA-EE5E33671326}" dt="2024-08-09T08:21:41.120" v="2611" actId="478"/>
          <ac:spMkLst>
            <pc:docMk/>
            <pc:sldMk cId="541472690" sldId="282"/>
            <ac:spMk id="13" creationId="{72C5725B-6035-B891-6DA0-21DC2923A45A}"/>
          </ac:spMkLst>
        </pc:spChg>
        <pc:picChg chg="add mod">
          <ac:chgData name="Maite Gil Prandi" userId="7be15a2890838665" providerId="LiveId" clId="{C393B742-2FDB-42E0-ABFA-EE5E33671326}" dt="2024-08-09T08:25:39.256" v="2652" actId="1440"/>
          <ac:picMkLst>
            <pc:docMk/>
            <pc:sldMk cId="541472690" sldId="282"/>
            <ac:picMk id="3" creationId="{03907B2B-5E30-3CBA-1E4F-7EEE64B24F84}"/>
          </ac:picMkLst>
        </pc:picChg>
      </pc:sldChg>
      <pc:sldChg chg="addSp delSp modSp add mod">
        <pc:chgData name="Maite Gil Prandi" userId="7be15a2890838665" providerId="LiveId" clId="{C393B742-2FDB-42E0-ABFA-EE5E33671326}" dt="2024-08-09T08:25:44.344" v="2653" actId="1440"/>
        <pc:sldMkLst>
          <pc:docMk/>
          <pc:sldMk cId="4227368291" sldId="283"/>
        </pc:sldMkLst>
        <pc:picChg chg="del">
          <ac:chgData name="Maite Gil Prandi" userId="7be15a2890838665" providerId="LiveId" clId="{C393B742-2FDB-42E0-ABFA-EE5E33671326}" dt="2024-08-09T08:22:38.807" v="2617" actId="478"/>
          <ac:picMkLst>
            <pc:docMk/>
            <pc:sldMk cId="4227368291" sldId="283"/>
            <ac:picMk id="3" creationId="{03907B2B-5E30-3CBA-1E4F-7EEE64B24F84}"/>
          </ac:picMkLst>
        </pc:picChg>
        <pc:picChg chg="add mod">
          <ac:chgData name="Maite Gil Prandi" userId="7be15a2890838665" providerId="LiveId" clId="{C393B742-2FDB-42E0-ABFA-EE5E33671326}" dt="2024-08-09T08:25:44.344" v="2653" actId="1440"/>
          <ac:picMkLst>
            <pc:docMk/>
            <pc:sldMk cId="4227368291" sldId="283"/>
            <ac:picMk id="4" creationId="{B8FAAFE2-21FA-FCCA-EBF6-CDF903904A1E}"/>
          </ac:picMkLst>
        </pc:picChg>
      </pc:sldChg>
      <pc:sldChg chg="addSp delSp modSp add mod">
        <pc:chgData name="Maite Gil Prandi" userId="7be15a2890838665" providerId="LiveId" clId="{C393B742-2FDB-42E0-ABFA-EE5E33671326}" dt="2024-08-09T08:25:50.911" v="2654" actId="1440"/>
        <pc:sldMkLst>
          <pc:docMk/>
          <pc:sldMk cId="4093597347" sldId="284"/>
        </pc:sldMkLst>
        <pc:picChg chg="add mod">
          <ac:chgData name="Maite Gil Prandi" userId="7be15a2890838665" providerId="LiveId" clId="{C393B742-2FDB-42E0-ABFA-EE5E33671326}" dt="2024-08-09T08:25:50.911" v="2654" actId="1440"/>
          <ac:picMkLst>
            <pc:docMk/>
            <pc:sldMk cId="4093597347" sldId="284"/>
            <ac:picMk id="3" creationId="{0B19CFDD-4646-E1C8-BDC1-DB6E9123BCDB}"/>
          </ac:picMkLst>
        </pc:picChg>
        <pc:picChg chg="del">
          <ac:chgData name="Maite Gil Prandi" userId="7be15a2890838665" providerId="LiveId" clId="{C393B742-2FDB-42E0-ABFA-EE5E33671326}" dt="2024-08-09T08:23:04.935" v="2626" actId="478"/>
          <ac:picMkLst>
            <pc:docMk/>
            <pc:sldMk cId="4093597347" sldId="284"/>
            <ac:picMk id="4" creationId="{B8FAAFE2-21FA-FCCA-EBF6-CDF903904A1E}"/>
          </ac:picMkLst>
        </pc:picChg>
      </pc:sldChg>
      <pc:sldChg chg="addSp delSp modSp add mod">
        <pc:chgData name="Maite Gil Prandi" userId="7be15a2890838665" providerId="LiveId" clId="{C393B742-2FDB-42E0-ABFA-EE5E33671326}" dt="2024-08-09T08:25:54.716" v="2655" actId="1440"/>
        <pc:sldMkLst>
          <pc:docMk/>
          <pc:sldMk cId="979802016" sldId="285"/>
        </pc:sldMkLst>
        <pc:picChg chg="add mod">
          <ac:chgData name="Maite Gil Prandi" userId="7be15a2890838665" providerId="LiveId" clId="{C393B742-2FDB-42E0-ABFA-EE5E33671326}" dt="2024-08-09T08:25:54.716" v="2655" actId="1440"/>
          <ac:picMkLst>
            <pc:docMk/>
            <pc:sldMk cId="979802016" sldId="285"/>
            <ac:picMk id="3" creationId="{89F0F593-3DBB-407B-F553-79E8927E60E3}"/>
          </ac:picMkLst>
        </pc:picChg>
        <pc:picChg chg="del">
          <ac:chgData name="Maite Gil Prandi" userId="7be15a2890838665" providerId="LiveId" clId="{C393B742-2FDB-42E0-ABFA-EE5E33671326}" dt="2024-08-09T08:23:16.303" v="2631" actId="478"/>
          <ac:picMkLst>
            <pc:docMk/>
            <pc:sldMk cId="979802016" sldId="285"/>
            <ac:picMk id="4" creationId="{B8FAAFE2-21FA-FCCA-EBF6-CDF903904A1E}"/>
          </ac:picMkLst>
        </pc:picChg>
      </pc:sldChg>
      <pc:sldChg chg="addSp delSp modSp add mod">
        <pc:chgData name="Maite Gil Prandi" userId="7be15a2890838665" providerId="LiveId" clId="{C393B742-2FDB-42E0-ABFA-EE5E33671326}" dt="2024-08-09T08:25:58.295" v="2656" actId="1440"/>
        <pc:sldMkLst>
          <pc:docMk/>
          <pc:sldMk cId="890561387" sldId="286"/>
        </pc:sldMkLst>
        <pc:picChg chg="add mod">
          <ac:chgData name="Maite Gil Prandi" userId="7be15a2890838665" providerId="LiveId" clId="{C393B742-2FDB-42E0-ABFA-EE5E33671326}" dt="2024-08-09T08:25:58.295" v="2656" actId="1440"/>
          <ac:picMkLst>
            <pc:docMk/>
            <pc:sldMk cId="890561387" sldId="286"/>
            <ac:picMk id="3" creationId="{79DF78A1-2646-29EA-D75C-5A74E9FEFFCC}"/>
          </ac:picMkLst>
        </pc:picChg>
        <pc:picChg chg="del">
          <ac:chgData name="Maite Gil Prandi" userId="7be15a2890838665" providerId="LiveId" clId="{C393B742-2FDB-42E0-ABFA-EE5E33671326}" dt="2024-08-09T08:23:28.378" v="2636" actId="478"/>
          <ac:picMkLst>
            <pc:docMk/>
            <pc:sldMk cId="890561387" sldId="286"/>
            <ac:picMk id="4" creationId="{B8FAAFE2-21FA-FCCA-EBF6-CDF903904A1E}"/>
          </ac:picMkLst>
        </pc:picChg>
      </pc:sldChg>
      <pc:sldChg chg="addSp delSp modSp add mod">
        <pc:chgData name="Maite Gil Prandi" userId="7be15a2890838665" providerId="LiveId" clId="{C393B742-2FDB-42E0-ABFA-EE5E33671326}" dt="2024-08-09T08:26:02.179" v="2657" actId="1440"/>
        <pc:sldMkLst>
          <pc:docMk/>
          <pc:sldMk cId="1576508164" sldId="287"/>
        </pc:sldMkLst>
        <pc:picChg chg="add mod">
          <ac:chgData name="Maite Gil Prandi" userId="7be15a2890838665" providerId="LiveId" clId="{C393B742-2FDB-42E0-ABFA-EE5E33671326}" dt="2024-08-09T08:26:02.179" v="2657" actId="1440"/>
          <ac:picMkLst>
            <pc:docMk/>
            <pc:sldMk cId="1576508164" sldId="287"/>
            <ac:picMk id="3" creationId="{23DF4B6A-5340-0AA0-DD2B-BD94D509B077}"/>
          </ac:picMkLst>
        </pc:picChg>
        <pc:picChg chg="del">
          <ac:chgData name="Maite Gil Prandi" userId="7be15a2890838665" providerId="LiveId" clId="{C393B742-2FDB-42E0-ABFA-EE5E33671326}" dt="2024-08-09T08:23:39.672" v="2641" actId="478"/>
          <ac:picMkLst>
            <pc:docMk/>
            <pc:sldMk cId="1576508164" sldId="287"/>
            <ac:picMk id="4" creationId="{B8FAAFE2-21FA-FCCA-EBF6-CDF903904A1E}"/>
          </ac:picMkLst>
        </pc:picChg>
      </pc:sldChg>
      <pc:sldChg chg="addSp delSp modSp add mod">
        <pc:chgData name="Maite Gil Prandi" userId="7be15a2890838665" providerId="LiveId" clId="{C393B742-2FDB-42E0-ABFA-EE5E33671326}" dt="2024-08-09T08:26:12.341" v="2658" actId="1440"/>
        <pc:sldMkLst>
          <pc:docMk/>
          <pc:sldMk cId="3509568268" sldId="288"/>
        </pc:sldMkLst>
        <pc:picChg chg="del">
          <ac:chgData name="Maite Gil Prandi" userId="7be15a2890838665" providerId="LiveId" clId="{C393B742-2FDB-42E0-ABFA-EE5E33671326}" dt="2024-08-09T08:23:59.097" v="2647" actId="478"/>
          <ac:picMkLst>
            <pc:docMk/>
            <pc:sldMk cId="3509568268" sldId="288"/>
            <ac:picMk id="3" creationId="{23DF4B6A-5340-0AA0-DD2B-BD94D509B077}"/>
          </ac:picMkLst>
        </pc:picChg>
        <pc:picChg chg="add mod">
          <ac:chgData name="Maite Gil Prandi" userId="7be15a2890838665" providerId="LiveId" clId="{C393B742-2FDB-42E0-ABFA-EE5E33671326}" dt="2024-08-09T08:26:12.341" v="2658" actId="1440"/>
          <ac:picMkLst>
            <pc:docMk/>
            <pc:sldMk cId="3509568268" sldId="288"/>
            <ac:picMk id="4" creationId="{D4DDED5E-47A6-A7F2-F2B2-34B2F0361873}"/>
          </ac:picMkLst>
        </pc:picChg>
      </pc:sldChg>
      <pc:sldChg chg="modSp new mod">
        <pc:chgData name="Maite Gil Prandi" userId="7be15a2890838665" providerId="LiveId" clId="{C393B742-2FDB-42E0-ABFA-EE5E33671326}" dt="2024-08-16T15:21:52.425" v="2802" actId="33524"/>
        <pc:sldMkLst>
          <pc:docMk/>
          <pc:sldMk cId="2267927320" sldId="289"/>
        </pc:sldMkLst>
        <pc:spChg chg="mod">
          <ac:chgData name="Maite Gil Prandi" userId="7be15a2890838665" providerId="LiveId" clId="{C393B742-2FDB-42E0-ABFA-EE5E33671326}" dt="2024-08-16T15:20:15.935" v="2748" actId="20577"/>
          <ac:spMkLst>
            <pc:docMk/>
            <pc:sldMk cId="2267927320" sldId="289"/>
            <ac:spMk id="2" creationId="{3AFACA54-785A-A28D-3D58-95C607C07B75}"/>
          </ac:spMkLst>
        </pc:spChg>
        <pc:spChg chg="mod">
          <ac:chgData name="Maite Gil Prandi" userId="7be15a2890838665" providerId="LiveId" clId="{C393B742-2FDB-42E0-ABFA-EE5E33671326}" dt="2024-08-16T15:21:52.425" v="2802" actId="33524"/>
          <ac:spMkLst>
            <pc:docMk/>
            <pc:sldMk cId="2267927320" sldId="289"/>
            <ac:spMk id="3" creationId="{DBB84533-C9FC-DCC8-932A-4E8EEE8BC6D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5D182A-0495-4C44-932D-535F43A70C8A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F77D21-5169-4DCB-8CFA-1920C6897C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690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77D21-5169-4DCB-8CFA-1920C6897CC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2133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F77D21-5169-4DCB-8CFA-1920C6897CC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0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920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4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473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79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992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76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9265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927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79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5BCAD085-E8A6-8845-BD4E-CB4CCA059FC4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105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553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2495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11500" dirty="0" err="1"/>
              <a:t>TioT</a:t>
            </a:r>
            <a:r>
              <a:rPr lang="en-US" sz="11500" dirty="0"/>
              <a:t> </a:t>
            </a:r>
            <a:br>
              <a:rPr lang="en-US" sz="5400" dirty="0"/>
            </a:br>
            <a:r>
              <a:rPr sz="3600" dirty="0" err="1"/>
              <a:t>Tecnología</a:t>
            </a:r>
            <a:r>
              <a:rPr sz="3600" dirty="0"/>
              <a:t> para </a:t>
            </a:r>
            <a:r>
              <a:rPr sz="3600" dirty="0" err="1"/>
              <a:t>el</a:t>
            </a:r>
            <a:r>
              <a:rPr sz="3600" dirty="0"/>
              <a:t> Internet de las </a:t>
            </a:r>
            <a:r>
              <a:rPr sz="3600" dirty="0" err="1"/>
              <a:t>Cosas</a:t>
            </a:r>
            <a:endParaRPr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sz="1800" dirty="0"/>
              <a:t>Maite Gil, Julián </a:t>
            </a:r>
            <a:r>
              <a:rPr sz="1800" dirty="0" err="1"/>
              <a:t>Oreggioni</a:t>
            </a:r>
            <a:r>
              <a:rPr lang="en-US" sz="1800" dirty="0"/>
              <a:t>, Leonardo Steinfeld</a:t>
            </a:r>
            <a:endParaRPr sz="1800" dirty="0"/>
          </a:p>
          <a:p>
            <a:r>
              <a:rPr sz="1000" dirty="0"/>
              <a:t>Instituto de </a:t>
            </a:r>
            <a:r>
              <a:rPr sz="1000" dirty="0" err="1"/>
              <a:t>Ingeniería</a:t>
            </a:r>
            <a:r>
              <a:rPr sz="1000" dirty="0"/>
              <a:t> </a:t>
            </a:r>
            <a:r>
              <a:rPr sz="1000" dirty="0" err="1"/>
              <a:t>Eléctrica</a:t>
            </a:r>
            <a:r>
              <a:rPr sz="1000" dirty="0"/>
              <a:t>, </a:t>
            </a:r>
            <a:r>
              <a:rPr sz="1000" dirty="0" err="1"/>
              <a:t>Facultad</a:t>
            </a:r>
            <a:r>
              <a:rPr sz="1000" dirty="0"/>
              <a:t> de </a:t>
            </a:r>
            <a:r>
              <a:rPr sz="1000" dirty="0" err="1"/>
              <a:t>Ingeniería</a:t>
            </a:r>
            <a:r>
              <a:rPr sz="1000" dirty="0"/>
              <a:t>, Universidad de la República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5230A27-1553-42F8-99D7-829868E137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772232D-B4D6-429F-B3D1-2D9891B85E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bg2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813AAE-E666-05D1-AA38-8B202EB02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772" y="963997"/>
            <a:ext cx="2441018" cy="4938361"/>
          </a:xfrm>
        </p:spPr>
        <p:txBody>
          <a:bodyPr anchor="ctr">
            <a:normAutofit/>
          </a:bodyPr>
          <a:lstStyle/>
          <a:p>
            <a:pPr algn="r"/>
            <a:r>
              <a:rPr lang="es-ES" sz="3800"/>
              <a:t>Paquetes de datos</a:t>
            </a:r>
            <a:endParaRPr lang="en-US" sz="380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2CC3441-26B3-4381-B3DF-8AE3C288B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487688" y="2057399"/>
            <a:ext cx="0" cy="274320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4B6D0-2872-C680-8BBC-F7A0EB69B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1161" y="963507"/>
            <a:ext cx="4601323" cy="4938851"/>
          </a:xfrm>
        </p:spPr>
        <p:txBody>
          <a:bodyPr anchor="ctr">
            <a:normAutofit/>
          </a:bodyPr>
          <a:lstStyle/>
          <a:p>
            <a:r>
              <a:rPr lang="es-ES" sz="1600" dirty="0"/>
              <a:t>Contador 0-1000-0: </a:t>
            </a:r>
          </a:p>
          <a:p>
            <a:r>
              <a:rPr lang="es-ES" sz="1600" dirty="0"/>
              <a:t>242 bytes por paquete</a:t>
            </a:r>
          </a:p>
          <a:p>
            <a:r>
              <a:rPr lang="es-ES" sz="1600" dirty="0"/>
              <a:t>2 bytes/decimal</a:t>
            </a:r>
          </a:p>
          <a:p>
            <a:r>
              <a:rPr lang="es-ES" sz="1600" dirty="0"/>
              <a:t>121 valores decimales por paquete</a:t>
            </a:r>
          </a:p>
          <a:p>
            <a:r>
              <a:rPr lang="es-ES" sz="1600" dirty="0"/>
              <a:t>Muchos paquetes de transmisión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26256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830BBD97-57DA-1220-8F27-9208A7536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750" b="2237"/>
          <a:stretch/>
        </p:blipFill>
        <p:spPr>
          <a:xfrm>
            <a:off x="1705545" y="0"/>
            <a:ext cx="5732911" cy="6298905"/>
          </a:xfrm>
        </p:spPr>
      </p:pic>
      <p:sp>
        <p:nvSpPr>
          <p:cNvPr id="10" name="Arrow: Left 9">
            <a:extLst>
              <a:ext uri="{FF2B5EF4-FFF2-40B4-BE49-F238E27FC236}">
                <a16:creationId xmlns:a16="http://schemas.microsoft.com/office/drawing/2014/main" id="{DFC13A70-7481-B0EF-78FE-BD5C7B02AE05}"/>
              </a:ext>
            </a:extLst>
          </p:cNvPr>
          <p:cNvSpPr/>
          <p:nvPr/>
        </p:nvSpPr>
        <p:spPr>
          <a:xfrm>
            <a:off x="7438456" y="1536192"/>
            <a:ext cx="1078992" cy="393192"/>
          </a:xfrm>
          <a:prstGeom prst="lef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6FAE672F-BE61-5DAA-28C0-C586AC9E9CAE}"/>
              </a:ext>
            </a:extLst>
          </p:cNvPr>
          <p:cNvSpPr/>
          <p:nvPr/>
        </p:nvSpPr>
        <p:spPr>
          <a:xfrm>
            <a:off x="7438456" y="2710540"/>
            <a:ext cx="1078992" cy="393192"/>
          </a:xfrm>
          <a:prstGeom prst="lef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46D991D8-00F8-63BE-74FD-06D402645AEC}"/>
              </a:ext>
            </a:extLst>
          </p:cNvPr>
          <p:cNvSpPr/>
          <p:nvPr/>
        </p:nvSpPr>
        <p:spPr>
          <a:xfrm>
            <a:off x="7438456" y="3799989"/>
            <a:ext cx="1078992" cy="393192"/>
          </a:xfrm>
          <a:prstGeom prst="lef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72C5725B-6035-B891-6DA0-21DC2923A45A}"/>
              </a:ext>
            </a:extLst>
          </p:cNvPr>
          <p:cNvSpPr/>
          <p:nvPr/>
        </p:nvSpPr>
        <p:spPr>
          <a:xfrm>
            <a:off x="7438455" y="4852851"/>
            <a:ext cx="1078992" cy="393192"/>
          </a:xfrm>
          <a:prstGeom prst="lef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090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830BBD97-57DA-1220-8F27-9208A7536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750" b="2237"/>
          <a:stretch/>
        </p:blipFill>
        <p:spPr>
          <a:xfrm>
            <a:off x="1705545" y="0"/>
            <a:ext cx="5732911" cy="6298905"/>
          </a:xfrm>
        </p:spPr>
      </p:pic>
      <p:pic>
        <p:nvPicPr>
          <p:cNvPr id="3" name="Picture 2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03907B2B-5E30-3CBA-1E4F-7EEE64B24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418" y="1720762"/>
            <a:ext cx="3175163" cy="3416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414726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830BBD97-57DA-1220-8F27-9208A7536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750" b="2237"/>
          <a:stretch/>
        </p:blipFill>
        <p:spPr>
          <a:xfrm>
            <a:off x="1705545" y="0"/>
            <a:ext cx="5732911" cy="6298905"/>
          </a:xfrm>
        </p:spPr>
      </p:pic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B8FAAFE2-21FA-FCCA-EBF6-CDF903904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418" y="1720762"/>
            <a:ext cx="3175163" cy="3416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7368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830BBD97-57DA-1220-8F27-9208A7536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750" b="2237"/>
          <a:stretch/>
        </p:blipFill>
        <p:spPr>
          <a:xfrm>
            <a:off x="1705545" y="0"/>
            <a:ext cx="5732911" cy="6298905"/>
          </a:xfrm>
        </p:spPr>
      </p:pic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B19CFDD-4646-E1C8-BDC1-DB6E9123B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418" y="1720762"/>
            <a:ext cx="3175163" cy="3416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93597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830BBD97-57DA-1220-8F27-9208A7536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750" b="2237"/>
          <a:stretch/>
        </p:blipFill>
        <p:spPr>
          <a:xfrm>
            <a:off x="1705545" y="0"/>
            <a:ext cx="5732911" cy="6298905"/>
          </a:xfrm>
        </p:spPr>
      </p:pic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89F0F593-3DBB-407B-F553-79E8927E60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418" y="1720762"/>
            <a:ext cx="3175163" cy="3416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98020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830BBD97-57DA-1220-8F27-9208A7536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750" b="2237"/>
          <a:stretch/>
        </p:blipFill>
        <p:spPr>
          <a:xfrm>
            <a:off x="1705545" y="0"/>
            <a:ext cx="5732911" cy="6298905"/>
          </a:xfrm>
        </p:spPr>
      </p:pic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79DF78A1-2646-29EA-D75C-5A74E9FEF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418" y="1720762"/>
            <a:ext cx="3175163" cy="3416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0561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830BBD97-57DA-1220-8F27-9208A7536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750" b="2237"/>
          <a:stretch/>
        </p:blipFill>
        <p:spPr>
          <a:xfrm>
            <a:off x="1705545" y="0"/>
            <a:ext cx="5732911" cy="6298905"/>
          </a:xfrm>
        </p:spPr>
      </p:pic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23DF4B6A-5340-0AA0-DD2B-BD94D509B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418" y="1720762"/>
            <a:ext cx="3175163" cy="3416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76508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screenshot of a computer&#10;&#10;Description automatically generated">
            <a:extLst>
              <a:ext uri="{FF2B5EF4-FFF2-40B4-BE49-F238E27FC236}">
                <a16:creationId xmlns:a16="http://schemas.microsoft.com/office/drawing/2014/main" id="{830BBD97-57DA-1220-8F27-9208A75363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2750" b="2237"/>
          <a:stretch/>
        </p:blipFill>
        <p:spPr>
          <a:xfrm>
            <a:off x="1705545" y="0"/>
            <a:ext cx="5732911" cy="6298905"/>
          </a:xfrm>
        </p:spPr>
      </p:pic>
      <p:pic>
        <p:nvPicPr>
          <p:cNvPr id="4" name="Picture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D4DDED5E-47A6-A7F2-F2B2-34B2F0361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418" y="1720762"/>
            <a:ext cx="3175163" cy="3416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95682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8C8E8-FB4D-F79F-0D88-CBBC546C0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Y" dirty="0"/>
              <a:t>Diagrama de bloques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458A2E-5172-4DA6-C2F2-9B2C647F1D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094" y="1845734"/>
            <a:ext cx="4917811" cy="395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043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Objetivos del Proyecto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s-ES" dirty="0"/>
              <a:t>Familiarizarse con el Hardware.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ES" dirty="0"/>
              <a:t>Obtener y analizar el consumo de BLE para una aplicación básica.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ES" dirty="0"/>
              <a:t> Identificar parámetros configurables para mejorar el consumo del sistema.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ES" dirty="0"/>
              <a:t>Explorar el consumo de BLE en distintos escenarios, modificando alguno de los parámetros estudiados.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ES" dirty="0"/>
              <a:t>Explorar el consumo en distintos casos de uso.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8C8E8-FB4D-F79F-0D88-CBBC546C0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Y" dirty="0"/>
              <a:t>Diagrama de bloques</a:t>
            </a:r>
            <a:endParaRPr lang="en-US" dirty="0"/>
          </a:p>
        </p:txBody>
      </p:sp>
      <p:pic>
        <p:nvPicPr>
          <p:cNvPr id="5" name="Content Placeholder 4" descr="A diagram of a computer system&#10;&#10;Description automatically generated">
            <a:extLst>
              <a:ext uri="{FF2B5EF4-FFF2-40B4-BE49-F238E27FC236}">
                <a16:creationId xmlns:a16="http://schemas.microsoft.com/office/drawing/2014/main" id="{5074AFF4-23A5-E986-AA4F-23C8D02F9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5287" y="1846263"/>
            <a:ext cx="4993426" cy="4022725"/>
          </a:xfrm>
        </p:spPr>
      </p:pic>
    </p:spTree>
    <p:extLst>
      <p:ext uri="{BB962C8B-B14F-4D97-AF65-F5344CB8AC3E}">
        <p14:creationId xmlns:p14="http://schemas.microsoft.com/office/powerpoint/2010/main" val="38826383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Caracterización de Consumo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s-ES" dirty="0"/>
              <a:t> </a:t>
            </a:r>
            <a:r>
              <a:rPr dirty="0"/>
              <a:t>Power Profiler</a:t>
            </a:r>
            <a:r>
              <a:rPr lang="es-ES" dirty="0"/>
              <a:t>: </a:t>
            </a:r>
            <a:r>
              <a:rPr dirty="0" err="1"/>
              <a:t>medir</a:t>
            </a:r>
            <a:r>
              <a:rPr dirty="0"/>
              <a:t> </a:t>
            </a:r>
            <a:r>
              <a:rPr dirty="0" err="1"/>
              <a:t>el</a:t>
            </a:r>
            <a:r>
              <a:rPr dirty="0"/>
              <a:t> </a:t>
            </a:r>
            <a:r>
              <a:rPr dirty="0" err="1"/>
              <a:t>consumo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lang="es-ES" dirty="0"/>
              <a:t>cada</a:t>
            </a:r>
            <a:r>
              <a:rPr dirty="0"/>
              <a:t> </a:t>
            </a:r>
            <a:r>
              <a:rPr dirty="0" err="1"/>
              <a:t>estado</a:t>
            </a:r>
            <a:endParaRPr lang="es-ES" dirty="0"/>
          </a:p>
          <a:p>
            <a:pPr>
              <a:buFont typeface="Wingdings" panose="05000000000000000000" pitchFamily="2" charset="2"/>
              <a:buChar char="q"/>
            </a:pPr>
            <a:r>
              <a:rPr lang="es-ES" dirty="0"/>
              <a:t> </a:t>
            </a:r>
            <a:r>
              <a:rPr dirty="0" err="1"/>
              <a:t>Estados</a:t>
            </a:r>
            <a:r>
              <a:rPr dirty="0"/>
              <a:t>: </a:t>
            </a:r>
            <a:endParaRPr lang="es-ES" dirty="0"/>
          </a:p>
          <a:p>
            <a:pPr lvl="1">
              <a:buFont typeface="Wingdings" panose="05000000000000000000" pitchFamily="2" charset="2"/>
              <a:buChar char="§"/>
            </a:pPr>
            <a:r>
              <a:rPr dirty="0"/>
              <a:t>SLEEP, </a:t>
            </a:r>
            <a:endParaRPr lang="es-ES" dirty="0"/>
          </a:p>
          <a:p>
            <a:pPr lvl="1">
              <a:buFont typeface="Wingdings" panose="05000000000000000000" pitchFamily="2" charset="2"/>
              <a:buChar char="§"/>
            </a:pPr>
            <a:r>
              <a:rPr dirty="0"/>
              <a:t>IDLE, </a:t>
            </a:r>
            <a:endParaRPr lang="es-ES" dirty="0"/>
          </a:p>
          <a:p>
            <a:pPr lvl="1">
              <a:buFont typeface="Wingdings" panose="05000000000000000000" pitchFamily="2" charset="2"/>
              <a:buChar char="§"/>
            </a:pPr>
            <a:r>
              <a:rPr dirty="0"/>
              <a:t>CONNECTED</a:t>
            </a:r>
            <a:r>
              <a:rPr lang="es-ES" dirty="0"/>
              <a:t>: 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dirty="0"/>
              <a:t>CONN-TX</a:t>
            </a:r>
            <a:endParaRPr lang="es-ES" dirty="0"/>
          </a:p>
          <a:p>
            <a:pPr lvl="2">
              <a:buFont typeface="Wingdings" panose="05000000000000000000" pitchFamily="2" charset="2"/>
              <a:buChar char="§"/>
            </a:pPr>
            <a:r>
              <a:rPr dirty="0"/>
              <a:t>CONN-RX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ES" dirty="0"/>
              <a:t> </a:t>
            </a:r>
            <a:r>
              <a:rPr dirty="0" err="1"/>
              <a:t>Evaluación</a:t>
            </a:r>
            <a:r>
              <a:rPr dirty="0"/>
              <a:t> del </a:t>
            </a:r>
            <a:r>
              <a:rPr dirty="0" err="1"/>
              <a:t>consumo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</a:t>
            </a:r>
            <a:r>
              <a:rPr lang="es-ES" dirty="0"/>
              <a:t>un </a:t>
            </a:r>
            <a:r>
              <a:rPr dirty="0" err="1"/>
              <a:t>escenario</a:t>
            </a:r>
            <a:r>
              <a:rPr dirty="0"/>
              <a:t> de </a:t>
            </a:r>
            <a:r>
              <a:rPr dirty="0" err="1"/>
              <a:t>prueba</a:t>
            </a:r>
            <a:r>
              <a:rPr lang="es-ES" dirty="0"/>
              <a:t>: CASO TEST</a:t>
            </a:r>
            <a:endParaRPr dirty="0"/>
          </a:p>
          <a:p>
            <a:pPr>
              <a:buFont typeface="Wingdings" panose="05000000000000000000" pitchFamily="2" charset="2"/>
              <a:buChar char="q"/>
            </a:pPr>
            <a:r>
              <a:rPr lang="es-ES" dirty="0"/>
              <a:t> </a:t>
            </a:r>
            <a:r>
              <a:rPr dirty="0" err="1"/>
              <a:t>Comparación</a:t>
            </a:r>
            <a:r>
              <a:rPr dirty="0"/>
              <a:t> de </a:t>
            </a:r>
            <a:r>
              <a:rPr dirty="0" err="1"/>
              <a:t>corriente</a:t>
            </a:r>
            <a:r>
              <a:rPr dirty="0"/>
              <a:t> </a:t>
            </a:r>
            <a:r>
              <a:rPr dirty="0" err="1"/>
              <a:t>promedio</a:t>
            </a:r>
            <a:r>
              <a:rPr dirty="0"/>
              <a:t>, </a:t>
            </a:r>
            <a:r>
              <a:rPr dirty="0" err="1"/>
              <a:t>máxima</a:t>
            </a:r>
            <a:r>
              <a:rPr dirty="0"/>
              <a:t> y carga </a:t>
            </a:r>
            <a:r>
              <a:rPr dirty="0" err="1"/>
              <a:t>en</a:t>
            </a:r>
            <a:r>
              <a:rPr dirty="0"/>
              <a:t> </a:t>
            </a:r>
            <a:r>
              <a:rPr dirty="0" err="1"/>
              <a:t>cada</a:t>
            </a:r>
            <a:r>
              <a:rPr dirty="0"/>
              <a:t> </a:t>
            </a:r>
            <a:r>
              <a:rPr dirty="0" err="1"/>
              <a:t>estado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AA00B-92DC-2287-50FF-53DC03862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CASO TEST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337497-7F69-85D4-DF61-102256DEB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364" y="1843917"/>
            <a:ext cx="5887272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158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AA00B-92DC-2287-50FF-53DC03862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CASO TEST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D75B4-A6AE-1F3F-F141-E923CDB05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364" y="1843917"/>
            <a:ext cx="5887272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1856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AA00B-92DC-2287-50FF-53DC03862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CASO TEST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FFE047-A4FD-DCF4-09A9-7B308CC93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364" y="1843917"/>
            <a:ext cx="5887272" cy="44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2547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1BBAD-FAEA-A913-6EB4-ECC59E42B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CONSUMO: Caso Test</a:t>
            </a:r>
            <a:endParaRPr lang="en-US" dirty="0"/>
          </a:p>
        </p:txBody>
      </p:sp>
      <p:pic>
        <p:nvPicPr>
          <p:cNvPr id="5" name="Content Placeholder 4" descr="A graph with blue lines&#10;&#10;Description automatically generated">
            <a:extLst>
              <a:ext uri="{FF2B5EF4-FFF2-40B4-BE49-F238E27FC236}">
                <a16:creationId xmlns:a16="http://schemas.microsoft.com/office/drawing/2014/main" id="{3A816C77-50A8-F929-BF43-8F299104F1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406"/>
          <a:stretch/>
        </p:blipFill>
        <p:spPr>
          <a:xfrm>
            <a:off x="90804" y="2077064"/>
            <a:ext cx="8950789" cy="2906416"/>
          </a:xfrm>
        </p:spPr>
      </p:pic>
    </p:spTree>
    <p:extLst>
      <p:ext uri="{BB962C8B-B14F-4D97-AF65-F5344CB8AC3E}">
        <p14:creationId xmlns:p14="http://schemas.microsoft.com/office/powerpoint/2010/main" val="3352158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70C84-A694-8EEB-5FA1-C5B901FBE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CONSUMO: por estado</a:t>
            </a:r>
            <a:endParaRPr lang="en-US" dirty="0"/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B5CBC14D-934A-CA7D-C525-A0B643E4A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7114"/>
          <a:stretch/>
        </p:blipFill>
        <p:spPr>
          <a:xfrm>
            <a:off x="998685" y="1819657"/>
            <a:ext cx="7146630" cy="4178807"/>
          </a:xfrm>
        </p:spPr>
      </p:pic>
    </p:spTree>
    <p:extLst>
      <p:ext uri="{BB962C8B-B14F-4D97-AF65-F5344CB8AC3E}">
        <p14:creationId xmlns:p14="http://schemas.microsoft.com/office/powerpoint/2010/main" val="40000935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8A27E-F484-5910-CFD4-FFA5B8757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Power</a:t>
            </a:r>
            <a:r>
              <a:rPr lang="es-ES" dirty="0"/>
              <a:t> </a:t>
            </a:r>
            <a:r>
              <a:rPr lang="es-ES" dirty="0" err="1"/>
              <a:t>Profiler</a:t>
            </a:r>
            <a:endParaRPr lang="en-US" dirty="0"/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AB33C6E5-04CD-E8FF-8AAA-66B9A3B4C7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325" y="2171117"/>
            <a:ext cx="7543800" cy="3373016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9AE277-9D20-F9B4-30AC-F821E03FDF83}"/>
              </a:ext>
            </a:extLst>
          </p:cNvPr>
          <p:cNvCxnSpPr/>
          <p:nvPr/>
        </p:nvCxnSpPr>
        <p:spPr>
          <a:xfrm flipV="1">
            <a:off x="2101174" y="5544133"/>
            <a:ext cx="447473" cy="6037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9097571-59EA-2083-B544-694E918AC2C9}"/>
              </a:ext>
            </a:extLst>
          </p:cNvPr>
          <p:cNvCxnSpPr/>
          <p:nvPr/>
        </p:nvCxnSpPr>
        <p:spPr>
          <a:xfrm flipV="1">
            <a:off x="5512340" y="5544133"/>
            <a:ext cx="447473" cy="6037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9677C27E-AA3A-FEF3-3326-01BA5CBE983B}"/>
              </a:ext>
            </a:extLst>
          </p:cNvPr>
          <p:cNvSpPr/>
          <p:nvPr/>
        </p:nvSpPr>
        <p:spPr>
          <a:xfrm>
            <a:off x="4594225" y="4795736"/>
            <a:ext cx="3697483" cy="48638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09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Modificación de la Capa Física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2065190"/>
            <a:ext cx="7543801" cy="4023360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dirty="0"/>
              <a:t>PHY 1MBit</a:t>
            </a:r>
            <a:endParaRPr lang="es-E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Compatible con </a:t>
            </a:r>
            <a:r>
              <a:rPr lang="en-US" dirty="0" err="1"/>
              <a:t>todos</a:t>
            </a:r>
            <a:r>
              <a:rPr lang="en-US" dirty="0"/>
              <a:t> BLE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Modo de </a:t>
            </a:r>
            <a:r>
              <a:rPr lang="en-US" dirty="0" err="1"/>
              <a:t>inicio</a:t>
            </a:r>
            <a:r>
              <a:rPr lang="en-US" dirty="0"/>
              <a:t> de la </a:t>
            </a:r>
            <a:r>
              <a:rPr lang="en-US" dirty="0" err="1"/>
              <a:t>comunicación</a:t>
            </a:r>
            <a:br>
              <a:rPr lang="en-US" dirty="0"/>
            </a:br>
            <a:endParaRPr lang="es-ES" dirty="0"/>
          </a:p>
          <a:p>
            <a:pPr>
              <a:buFont typeface="Wingdings" panose="05000000000000000000" pitchFamily="2" charset="2"/>
              <a:buChar char="q"/>
            </a:pPr>
            <a:r>
              <a:rPr lang="es-ES" dirty="0"/>
              <a:t>PHY </a:t>
            </a:r>
            <a:r>
              <a:rPr dirty="0"/>
              <a:t>2MBit</a:t>
            </a:r>
            <a:endParaRPr lang="es-E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s-ES" dirty="0"/>
              <a:t>BT 5.0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dirty="0"/>
              <a:t>PRO: ↑ Mayor velocidad : ↓ TON radio : ↓ consumo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dirty="0"/>
              <a:t>CON: ↓ RSSI : ↓ alcance</a:t>
            </a:r>
          </a:p>
          <a:p>
            <a:pPr>
              <a:buFont typeface="Wingdings" panose="05000000000000000000" pitchFamily="2" charset="2"/>
              <a:buChar char="q"/>
            </a:pPr>
            <a:endParaRPr lang="es-ES" dirty="0"/>
          </a:p>
          <a:p>
            <a:pPr>
              <a:buFont typeface="Wingdings" panose="05000000000000000000" pitchFamily="2" charset="2"/>
              <a:buChar char="q"/>
            </a:pPr>
            <a:r>
              <a:rPr lang="es-ES" dirty="0"/>
              <a:t>PHY </a:t>
            </a:r>
            <a:r>
              <a:rPr dirty="0"/>
              <a:t>LE-Coded</a:t>
            </a:r>
            <a:endParaRPr lang="es-ES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 err="1"/>
              <a:t>Codificación</a:t>
            </a:r>
            <a:r>
              <a:rPr lang="en-US" dirty="0"/>
              <a:t> para </a:t>
            </a:r>
            <a:r>
              <a:rPr lang="en-US" dirty="0" err="1"/>
              <a:t>corregir</a:t>
            </a:r>
            <a:r>
              <a:rPr lang="en-US" dirty="0"/>
              <a:t> </a:t>
            </a:r>
            <a:r>
              <a:rPr lang="en-US" dirty="0" err="1"/>
              <a:t>errores</a:t>
            </a:r>
            <a:r>
              <a:rPr lang="en-US" dirty="0"/>
              <a:t>: S=2, S=8.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dirty="0"/>
              <a:t>CON:</a:t>
            </a:r>
            <a:r>
              <a:rPr lang="es-ES" dirty="0"/>
              <a:t> ↓ Menor velocidad : ↑ TON radio : ↑ consumo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ES" dirty="0"/>
              <a:t>PRO: ↑ RSSI : ↑ alcance</a:t>
            </a:r>
          </a:p>
          <a:p>
            <a:pPr lvl="1">
              <a:buFont typeface="Wingdings" panose="05000000000000000000" pitchFamily="2" charset="2"/>
              <a:buChar char="§"/>
            </a:pPr>
            <a:endParaRPr dirty="0"/>
          </a:p>
          <a:p>
            <a:pPr marL="0" indent="0">
              <a:buNone/>
            </a:pPr>
            <a:endParaRPr lang="es-ES" dirty="0" err="1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BFDB74-6F90-041C-FDAE-DCBF5A9EC3D8}"/>
              </a:ext>
            </a:extLst>
          </p:cNvPr>
          <p:cNvSpPr txBox="1"/>
          <p:nvPr/>
        </p:nvSpPr>
        <p:spPr>
          <a:xfrm>
            <a:off x="6565392" y="2982944"/>
            <a:ext cx="209397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CMD_PHYUPDATE </a:t>
            </a:r>
            <a:r>
              <a:rPr lang="es-ES" sz="1400" dirty="0" err="1">
                <a:solidFill>
                  <a:schemeClr val="accent1"/>
                </a:solidFill>
              </a:rPr>
              <a:t>index</a:t>
            </a:r>
            <a:r>
              <a:rPr lang="es-ES" sz="1400" dirty="0">
                <a:solidFill>
                  <a:schemeClr val="accent1"/>
                </a:solidFill>
              </a:rPr>
              <a:t>:</a:t>
            </a:r>
          </a:p>
          <a:p>
            <a:r>
              <a:rPr lang="es-ES" sz="1400" dirty="0">
                <a:solidFill>
                  <a:schemeClr val="accent1"/>
                </a:solidFill>
              </a:rPr>
              <a:t>0x01 – 1MBit</a:t>
            </a:r>
          </a:p>
          <a:p>
            <a:r>
              <a:rPr lang="es-ES" sz="1400" dirty="0">
                <a:solidFill>
                  <a:schemeClr val="accent1"/>
                </a:solidFill>
              </a:rPr>
              <a:t>0x02 – 2MBit</a:t>
            </a:r>
          </a:p>
          <a:p>
            <a:r>
              <a:rPr lang="es-ES" sz="1400" dirty="0">
                <a:solidFill>
                  <a:schemeClr val="accent1"/>
                </a:solidFill>
              </a:rPr>
              <a:t>0x04 – LE </a:t>
            </a:r>
            <a:r>
              <a:rPr lang="es-ES" sz="1400" dirty="0" err="1">
                <a:solidFill>
                  <a:schemeClr val="accent1"/>
                </a:solidFill>
              </a:rPr>
              <a:t>coded</a:t>
            </a:r>
            <a:endParaRPr lang="en-US" sz="14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A7636-7CDB-F8A5-37EC-A65767616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Consumo: ≠ PHY</a:t>
            </a:r>
            <a:endParaRPr lang="en-US" dirty="0"/>
          </a:p>
        </p:txBody>
      </p:sp>
      <p:pic>
        <p:nvPicPr>
          <p:cNvPr id="5" name="Content Placeholder 4" descr="A screenshot of a graph&#10;&#10;Description automatically generated">
            <a:extLst>
              <a:ext uri="{FF2B5EF4-FFF2-40B4-BE49-F238E27FC236}">
                <a16:creationId xmlns:a16="http://schemas.microsoft.com/office/drawing/2014/main" id="{D4A2F0E7-7C7F-1405-7342-3A61DD58C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328"/>
          <a:stretch/>
        </p:blipFill>
        <p:spPr>
          <a:xfrm>
            <a:off x="1112856" y="1846263"/>
            <a:ext cx="6918289" cy="4115625"/>
          </a:xfrm>
        </p:spPr>
      </p:pic>
    </p:spTree>
    <p:extLst>
      <p:ext uri="{BB962C8B-B14F-4D97-AF65-F5344CB8AC3E}">
        <p14:creationId xmlns:p14="http://schemas.microsoft.com/office/powerpoint/2010/main" val="943040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ACA54-785A-A28D-3D58-95C607C07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Y" dirty="0"/>
              <a:t>Plan de proyecto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84533-C9FC-DCC8-932A-4E8EEE8BC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es-ES" dirty="0"/>
              <a:t>Estudiar el protocolo de comunicación BLE.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ES" dirty="0"/>
              <a:t>Familiarizarse con el Hardware elegido: MCU MSP430 F5529 + módulo BLE Proteus-III-SPI.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ES" dirty="0"/>
              <a:t>Crear una aplicación programada en C, que consista en el envío de datos desde un dispositivo Periférico hacia un dispositivo Central (con receptor en la PC).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ES" dirty="0"/>
              <a:t>Caracterizar el consumo del módulo BLE Proteus-III para la aplicación creada.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ES" dirty="0"/>
              <a:t>Analizar los resultados para cada estado del módulo : bajo consumo, inactivo y conectado.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ES" dirty="0"/>
              <a:t>Identificar parámetros de BLE configurables que pueden influir significativamente en el consumo.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ES" dirty="0"/>
              <a:t>Modificar las especificaciones de radio de la capa física PHY para obtener distintos escenarios de transmisión de datos y comparar su consumo, ventajas y desventajas.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ES" dirty="0"/>
              <a:t>Calcular el </a:t>
            </a:r>
            <a:r>
              <a:rPr lang="es-ES" dirty="0" err="1"/>
              <a:t>throughput</a:t>
            </a:r>
            <a:r>
              <a:rPr lang="es-ES" dirty="0"/>
              <a:t> alcanzado en el proyecto en distintos escenarios, y compararlos con los valores indicados por el fabricante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9273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DAB62-EBD5-2597-7E02-55D36AE49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Throughput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EEE5C-DA22-ABE5-0E4A-749426CE7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3145536"/>
            <a:ext cx="7543801" cy="2723558"/>
          </a:xfrm>
        </p:spPr>
        <p:txBody>
          <a:bodyPr/>
          <a:lstStyle/>
          <a:p>
            <a:r>
              <a:rPr lang="es-ES" dirty="0"/>
              <a:t>Condiciones de medición ≠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 Velocidad SPI: 8MHz VS </a:t>
            </a:r>
            <a:r>
              <a:rPr lang="es-ES" dirty="0">
                <a:solidFill>
                  <a:schemeClr val="accent1"/>
                </a:solidFill>
              </a:rPr>
              <a:t>1MHz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 ¨High </a:t>
            </a:r>
            <a:r>
              <a:rPr lang="es-ES" dirty="0" err="1"/>
              <a:t>throughput</a:t>
            </a:r>
            <a:r>
              <a:rPr lang="es-ES" dirty="0"/>
              <a:t> </a:t>
            </a:r>
            <a:r>
              <a:rPr lang="es-ES" dirty="0" err="1"/>
              <a:t>mode</a:t>
            </a:r>
            <a:r>
              <a:rPr lang="es-ES" dirty="0"/>
              <a:t>¨ : </a:t>
            </a:r>
            <a:r>
              <a:rPr lang="es-ES" dirty="0" err="1"/>
              <a:t>Payload</a:t>
            </a:r>
            <a:r>
              <a:rPr lang="es-ES" dirty="0"/>
              <a:t> 924 bytes VS </a:t>
            </a:r>
            <a:r>
              <a:rPr lang="es-ES" dirty="0">
                <a:solidFill>
                  <a:schemeClr val="accent1"/>
                </a:solidFill>
              </a:rPr>
              <a:t>242 bytes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s-ES" dirty="0"/>
              <a:t> Intervalo de conexión: min 7.5ms VS </a:t>
            </a:r>
            <a:r>
              <a:rPr lang="es-UY" dirty="0">
                <a:solidFill>
                  <a:schemeClr val="accent1"/>
                </a:solidFill>
              </a:rPr>
              <a:t>[15ms – 75ms]</a:t>
            </a:r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AFC14F-E417-ACCB-B114-9511966DB9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875" y="2091140"/>
            <a:ext cx="5831181" cy="89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701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Casos de Uso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845733"/>
            <a:ext cx="7543801" cy="4477245"/>
          </a:xfrm>
        </p:spPr>
        <p:txBody>
          <a:bodyPr>
            <a:normAutofit/>
          </a:bodyPr>
          <a:lstStyle/>
          <a:p>
            <a:r>
              <a:rPr sz="1400" dirty="0" err="1"/>
              <a:t>Escenario</a:t>
            </a:r>
            <a:r>
              <a:rPr sz="1400" dirty="0"/>
              <a:t> 1: </a:t>
            </a:r>
            <a:r>
              <a:rPr sz="1400" dirty="0" err="1"/>
              <a:t>Envío</a:t>
            </a:r>
            <a:r>
              <a:rPr sz="1400" dirty="0"/>
              <a:t> de </a:t>
            </a:r>
            <a:r>
              <a:rPr sz="1400" dirty="0" err="1"/>
              <a:t>datos</a:t>
            </a:r>
            <a:r>
              <a:rPr sz="1400" dirty="0"/>
              <a:t> </a:t>
            </a:r>
            <a:r>
              <a:rPr sz="1400" dirty="0" err="1"/>
              <a:t>una</a:t>
            </a:r>
            <a:r>
              <a:rPr sz="1400" dirty="0"/>
              <a:t> </a:t>
            </a:r>
            <a:r>
              <a:rPr sz="1400" dirty="0" err="1"/>
              <a:t>vez</a:t>
            </a:r>
            <a:r>
              <a:rPr sz="1400" dirty="0"/>
              <a:t> </a:t>
            </a:r>
            <a:r>
              <a:rPr sz="1400" dirty="0" err="1"/>
              <a:t>por</a:t>
            </a:r>
            <a:r>
              <a:rPr sz="1400" dirty="0"/>
              <a:t> día.</a:t>
            </a:r>
          </a:p>
          <a:p>
            <a:r>
              <a:rPr sz="1400" dirty="0" err="1"/>
              <a:t>Escenario</a:t>
            </a:r>
            <a:r>
              <a:rPr sz="1400" dirty="0"/>
              <a:t> 2: </a:t>
            </a:r>
            <a:r>
              <a:rPr sz="1400" dirty="0" err="1"/>
              <a:t>Envío</a:t>
            </a:r>
            <a:r>
              <a:rPr sz="1400" dirty="0"/>
              <a:t> de </a:t>
            </a:r>
            <a:r>
              <a:rPr sz="1400" dirty="0" err="1"/>
              <a:t>datos</a:t>
            </a:r>
            <a:r>
              <a:rPr sz="1400" dirty="0"/>
              <a:t> </a:t>
            </a:r>
            <a:r>
              <a:rPr sz="1400" dirty="0" err="1"/>
              <a:t>una</a:t>
            </a:r>
            <a:r>
              <a:rPr sz="1400" dirty="0"/>
              <a:t> </a:t>
            </a:r>
            <a:r>
              <a:rPr sz="1400" dirty="0" err="1"/>
              <a:t>vez</a:t>
            </a:r>
            <a:r>
              <a:rPr sz="1400" dirty="0"/>
              <a:t> </a:t>
            </a:r>
            <a:r>
              <a:rPr sz="1400" dirty="0" err="1"/>
              <a:t>por</a:t>
            </a:r>
            <a:r>
              <a:rPr sz="1400" dirty="0"/>
              <a:t> hora.</a:t>
            </a:r>
            <a:endParaRPr lang="es-UY" sz="1400" dirty="0"/>
          </a:p>
          <a:p>
            <a:endParaRPr lang="en-US" sz="1800" dirty="0">
              <a:solidFill>
                <a:schemeClr val="accent1"/>
              </a:solidFill>
            </a:endParaRPr>
          </a:p>
          <a:p>
            <a:r>
              <a:rPr lang="en-US" sz="1800" dirty="0">
                <a:solidFill>
                  <a:schemeClr val="accent1"/>
                </a:solidFill>
              </a:rPr>
              <a:t>@ PHY 1MBit</a:t>
            </a:r>
          </a:p>
          <a:p>
            <a:endParaRPr lang="en-US" dirty="0"/>
          </a:p>
          <a:p>
            <a:r>
              <a:rPr lang="pt-BR" sz="1800" b="0" i="0" u="none" strike="noStrike" baseline="0" dirty="0">
                <a:latin typeface="CMR10"/>
              </a:rPr>
              <a:t>Batería de 100 mAh, 3.3V 	&gt;&gt;	Capacidad: 100</a:t>
            </a:r>
            <a:r>
              <a:rPr lang="pt-BR" sz="1800" b="0" i="0" u="none" strike="noStrike" baseline="0" dirty="0">
                <a:latin typeface="CMMI10"/>
              </a:rPr>
              <a:t>mAh </a:t>
            </a:r>
            <a:r>
              <a:rPr lang="pt-BR" sz="1800" b="0" i="0" u="none" strike="noStrike" baseline="0" dirty="0">
                <a:latin typeface="CMSY10"/>
              </a:rPr>
              <a:t>∗ </a:t>
            </a:r>
            <a:r>
              <a:rPr lang="pt-BR" sz="1800" b="0" i="0" u="none" strike="noStrike" baseline="0" dirty="0">
                <a:latin typeface="CMR10"/>
              </a:rPr>
              <a:t>3</a:t>
            </a:r>
            <a:r>
              <a:rPr lang="pt-BR" sz="1800" b="0" i="0" u="none" strike="noStrike" baseline="0" dirty="0">
                <a:latin typeface="CMMI10"/>
              </a:rPr>
              <a:t>.</a:t>
            </a:r>
            <a:r>
              <a:rPr lang="pt-BR" sz="1800" b="0" i="0" u="none" strike="noStrike" baseline="0" dirty="0">
                <a:latin typeface="CMR10"/>
              </a:rPr>
              <a:t>3</a:t>
            </a:r>
            <a:r>
              <a:rPr lang="pt-BR" sz="1800" b="0" i="0" u="none" strike="noStrike" baseline="0" dirty="0">
                <a:latin typeface="CMMI10"/>
              </a:rPr>
              <a:t>V </a:t>
            </a:r>
            <a:r>
              <a:rPr lang="pt-BR" sz="1800" b="0" i="0" u="none" strike="noStrike" baseline="0" dirty="0">
                <a:latin typeface="CMR10"/>
              </a:rPr>
              <a:t>= 330</a:t>
            </a:r>
            <a:r>
              <a:rPr lang="pt-BR" sz="1800" b="0" i="0" u="none" strike="noStrike" baseline="0" dirty="0">
                <a:latin typeface="CMMI10"/>
              </a:rPr>
              <a:t>mWh</a:t>
            </a:r>
            <a:r>
              <a:rPr lang="pt-BR" sz="1800" b="0" i="0" u="none" strike="noStrike" baseline="0" dirty="0">
                <a:latin typeface="CMR10"/>
              </a:rPr>
              <a:t>.</a:t>
            </a:r>
          </a:p>
          <a:p>
            <a:endParaRPr lang="pt-BR" sz="1800" dirty="0">
              <a:latin typeface="CMR10"/>
            </a:endParaRPr>
          </a:p>
          <a:p>
            <a:r>
              <a:rPr lang="pt-BR" sz="1800" dirty="0">
                <a:latin typeface="CMR10"/>
              </a:rPr>
              <a:t>Duraci</a:t>
            </a:r>
            <a:r>
              <a:rPr lang="es-ES" sz="1800" dirty="0" err="1">
                <a:latin typeface="CMR10"/>
              </a:rPr>
              <a:t>ón</a:t>
            </a:r>
            <a:r>
              <a:rPr lang="es-ES" sz="1800" dirty="0">
                <a:latin typeface="CMR10"/>
              </a:rPr>
              <a:t> batería 1/día = 4095 días</a:t>
            </a:r>
          </a:p>
          <a:p>
            <a:r>
              <a:rPr lang="pt-BR" sz="1800" dirty="0">
                <a:latin typeface="CMR10"/>
              </a:rPr>
              <a:t>Duración batería 24/día = 170 días</a:t>
            </a:r>
          </a:p>
          <a:p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9F8C389-1301-DCE2-00A0-740C454BE1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9383" y="2723536"/>
            <a:ext cx="5317598" cy="7639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52C0B2E1-0268-42EC-ABD3-94F81A05BC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D2256B4-48EA-40FC-BBC0-AA1EE6E008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D44BCCA-102D-4A9D-B1E4-2450CAF0B0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15696" y="965200"/>
            <a:ext cx="4499251" cy="4927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8000" dirty="0">
                <a:solidFill>
                  <a:schemeClr val="tx2"/>
                </a:solidFill>
              </a:rPr>
              <a:t>Gracias!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EF5601-A8BC-411D-AA64-3E79320BA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343855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 rot="16200000">
            <a:off x="-1397549" y="1280751"/>
            <a:ext cx="6233649" cy="443905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s-UY" sz="6000" cap="all" spc="200" dirty="0">
                <a:solidFill>
                  <a:srgbClr val="FFFFFF"/>
                </a:solidFill>
                <a:latin typeface="+mj-lt"/>
              </a:rPr>
              <a:t>Preguntas</a:t>
            </a:r>
            <a:r>
              <a:rPr lang="es-UY" sz="8800" cap="all" spc="200" dirty="0">
                <a:solidFill>
                  <a:srgbClr val="FFFFFF"/>
                </a:solidFill>
                <a:latin typeface="+mj-lt"/>
              </a:rPr>
              <a:t>?</a:t>
            </a:r>
            <a:endParaRPr lang="en-US" sz="8800" cap="all" spc="2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3209156-242F-4B26-8D07-CEB2B68A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8550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BD354-3D0D-7517-BF44-87CFB4C98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Consumo: por estado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292C5-C789-9A26-A332-205F913DD3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2339510"/>
            <a:ext cx="3291841" cy="402336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s-ES" dirty="0"/>
              <a:t> IDLE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b="0" i="0" u="none" strike="noStrike" baseline="0" dirty="0">
                <a:latin typeface="CMR10"/>
              </a:rPr>
              <a:t>Advertising Timeout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latin typeface="CMR10"/>
              </a:rPr>
              <a:t>Advertising Interval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600" dirty="0">
              <a:latin typeface="CMR10"/>
            </a:endParaRPr>
          </a:p>
          <a:p>
            <a:pPr lvl="1">
              <a:buFont typeface="Wingdings" panose="05000000000000000000" pitchFamily="2" charset="2"/>
              <a:buChar char="§"/>
            </a:pPr>
            <a:endParaRPr lang="en-US" sz="1600" dirty="0">
              <a:latin typeface="CMR1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s-ES" dirty="0"/>
              <a:t> CONNECTED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b="0" i="0" u="none" strike="noStrike" baseline="0" dirty="0">
                <a:latin typeface="CMR10"/>
              </a:rPr>
              <a:t>Connection Interval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>
                <a:latin typeface="CMR10"/>
              </a:rPr>
              <a:t>Connection supervision timeout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sz="1600" dirty="0">
              <a:latin typeface="CMR1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CEEE2C-E4C0-5B02-C474-D8756504F3D0}"/>
              </a:ext>
            </a:extLst>
          </p:cNvPr>
          <p:cNvSpPr txBox="1"/>
          <p:nvPr/>
        </p:nvSpPr>
        <p:spPr>
          <a:xfrm>
            <a:off x="6163057" y="3168267"/>
            <a:ext cx="2157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CMD_GET_REQ</a:t>
            </a:r>
          </a:p>
          <a:p>
            <a:endParaRPr lang="es-ES" dirty="0"/>
          </a:p>
          <a:p>
            <a:r>
              <a:rPr lang="es-ES" dirty="0"/>
              <a:t>CMD_SET_REQ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4932FC-204E-619E-CC9F-28FDEC89D78C}"/>
              </a:ext>
            </a:extLst>
          </p:cNvPr>
          <p:cNvSpPr txBox="1"/>
          <p:nvPr/>
        </p:nvSpPr>
        <p:spPr>
          <a:xfrm>
            <a:off x="3040380" y="2656332"/>
            <a:ext cx="3195828" cy="194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01168" lvl="1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</a:pPr>
            <a:r>
              <a:rPr lang="en-US" sz="1600" dirty="0">
                <a:solidFill>
                  <a:schemeClr val="accent1"/>
                </a:solidFill>
                <a:latin typeface="CMR10"/>
              </a:rPr>
              <a:t>» TX de </a:t>
            </a:r>
            <a:r>
              <a:rPr lang="en-US" sz="1600" dirty="0" err="1">
                <a:solidFill>
                  <a:schemeClr val="accent1"/>
                </a:solidFill>
                <a:latin typeface="CMR10"/>
              </a:rPr>
              <a:t>manera</a:t>
            </a:r>
            <a:r>
              <a:rPr lang="en-US" sz="1600" dirty="0">
                <a:solidFill>
                  <a:schemeClr val="accent1"/>
                </a:solidFill>
                <a:latin typeface="CMR10"/>
              </a:rPr>
              <a:t> </a:t>
            </a:r>
            <a:r>
              <a:rPr lang="en-US" sz="1600" dirty="0" err="1">
                <a:solidFill>
                  <a:schemeClr val="accent1"/>
                </a:solidFill>
                <a:latin typeface="CMR10"/>
              </a:rPr>
              <a:t>indefinida</a:t>
            </a:r>
            <a:endParaRPr lang="en-US" sz="1600" dirty="0">
              <a:solidFill>
                <a:schemeClr val="accent1"/>
              </a:solidFill>
              <a:latin typeface="CMR10"/>
            </a:endParaRPr>
          </a:p>
          <a:p>
            <a:pPr marL="201168" lvl="1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</a:pPr>
            <a:r>
              <a:rPr lang="en-US" sz="1600" dirty="0">
                <a:solidFill>
                  <a:schemeClr val="accent1"/>
                </a:solidFill>
                <a:latin typeface="CMR10"/>
              </a:rPr>
              <a:t>» 40 </a:t>
            </a:r>
            <a:r>
              <a:rPr lang="en-US" sz="1600" dirty="0" err="1">
                <a:solidFill>
                  <a:schemeClr val="accent1"/>
                </a:solidFill>
                <a:latin typeface="CMR10"/>
              </a:rPr>
              <a:t>ms</a:t>
            </a:r>
            <a:endParaRPr lang="en-US" sz="1600" dirty="0">
              <a:solidFill>
                <a:schemeClr val="accent1"/>
              </a:solidFill>
              <a:latin typeface="CMR10"/>
            </a:endParaRPr>
          </a:p>
          <a:p>
            <a:pPr marL="384048" lvl="1" indent="-182880" defTabSz="914400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endParaRPr lang="en-US" sz="1600" dirty="0">
              <a:solidFill>
                <a:schemeClr val="accent1"/>
              </a:solidFill>
              <a:latin typeface="CMR10"/>
            </a:endParaRPr>
          </a:p>
          <a:p>
            <a:endParaRPr lang="en-US" sz="1600" dirty="0">
              <a:solidFill>
                <a:schemeClr val="accent1"/>
              </a:solidFill>
              <a:latin typeface="CMR10"/>
            </a:endParaRPr>
          </a:p>
          <a:p>
            <a:endParaRPr lang="en-US" sz="1600" dirty="0">
              <a:solidFill>
                <a:schemeClr val="accent1"/>
              </a:solidFill>
              <a:latin typeface="CMR10"/>
            </a:endParaRPr>
          </a:p>
          <a:p>
            <a:endParaRPr lang="en-US" sz="1600" dirty="0">
              <a:solidFill>
                <a:schemeClr val="accent1"/>
              </a:solidFill>
              <a:latin typeface="CMR10"/>
            </a:endParaRPr>
          </a:p>
          <a:p>
            <a:r>
              <a:rPr lang="en-US" sz="1600" dirty="0">
                <a:solidFill>
                  <a:schemeClr val="accent1"/>
                </a:solidFill>
                <a:latin typeface="CMR10"/>
              </a:rPr>
              <a:t>» Min &amp; Max = [15 – 75] </a:t>
            </a:r>
            <a:r>
              <a:rPr lang="en-US" sz="1600" dirty="0" err="1">
                <a:solidFill>
                  <a:schemeClr val="accent1"/>
                </a:solidFill>
                <a:latin typeface="CMR10"/>
              </a:rPr>
              <a:t>ms</a:t>
            </a:r>
            <a:endParaRPr lang="en-US" sz="1600" dirty="0">
              <a:solidFill>
                <a:schemeClr val="accent1"/>
              </a:solidFill>
              <a:latin typeface="CMR10"/>
            </a:endParaRPr>
          </a:p>
        </p:txBody>
      </p:sp>
    </p:spTree>
    <p:extLst>
      <p:ext uri="{BB962C8B-B14F-4D97-AF65-F5344CB8AC3E}">
        <p14:creationId xmlns:p14="http://schemas.microsoft.com/office/powerpoint/2010/main" val="2623686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2737363" cy="1450757"/>
          </a:xfrm>
        </p:spPr>
        <p:txBody>
          <a:bodyPr/>
          <a:lstStyle/>
          <a:p>
            <a:r>
              <a:rPr dirty="0"/>
              <a:t>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0" y="1845734"/>
            <a:ext cx="3771900" cy="4023360"/>
          </a:xfrm>
        </p:spPr>
        <p:txBody>
          <a:bodyPr>
            <a:normAutofit fontScale="92500" lnSpcReduction="20000"/>
          </a:bodyPr>
          <a:lstStyle/>
          <a:p>
            <a:r>
              <a:rPr dirty="0" err="1"/>
              <a:t>Microcontrolador</a:t>
            </a:r>
            <a:r>
              <a:rPr dirty="0"/>
              <a:t> </a:t>
            </a:r>
            <a:r>
              <a:rPr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MSP430 </a:t>
            </a:r>
            <a:r>
              <a:rPr dirty="0"/>
              <a:t>F552</a:t>
            </a:r>
            <a:r>
              <a:rPr lang="en-US" dirty="0"/>
              <a:t>9</a:t>
            </a:r>
            <a:r>
              <a:rPr lang="es-UY" dirty="0"/>
              <a:t> </a:t>
            </a:r>
            <a:br>
              <a:rPr lang="es-UY" dirty="0"/>
            </a:br>
            <a:r>
              <a:rPr lang="en-US" i="1" dirty="0"/>
              <a:t>MSP-EXP430F5529LP</a:t>
            </a:r>
            <a:endParaRPr i="1" dirty="0"/>
          </a:p>
          <a:p>
            <a:endParaRPr lang="es-ES" dirty="0"/>
          </a:p>
          <a:p>
            <a:r>
              <a:rPr dirty="0" err="1"/>
              <a:t>Módulo</a:t>
            </a:r>
            <a:r>
              <a:rPr dirty="0"/>
              <a:t> BLE </a:t>
            </a:r>
            <a:r>
              <a:rPr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Proteus-III-SPI</a:t>
            </a:r>
            <a:br>
              <a:rPr lang="es-UY" dirty="0"/>
            </a:br>
            <a:r>
              <a:rPr i="1" dirty="0"/>
              <a:t>Family Evaluation Board</a:t>
            </a:r>
            <a:br>
              <a:rPr lang="es-ES" dirty="0"/>
            </a:br>
            <a:endParaRPr lang="es-ES" dirty="0"/>
          </a:p>
          <a:p>
            <a:br>
              <a:rPr lang="es-ES" dirty="0"/>
            </a:br>
            <a:r>
              <a:rPr dirty="0"/>
              <a:t>Dongle </a:t>
            </a:r>
            <a:r>
              <a:rPr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USB</a:t>
            </a:r>
            <a:r>
              <a:rPr lang="es-E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-</a:t>
            </a:r>
            <a:r>
              <a:rPr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Proteus-III</a:t>
            </a:r>
          </a:p>
          <a:p>
            <a:endParaRPr lang="es-ES" dirty="0"/>
          </a:p>
          <a:p>
            <a:r>
              <a:rPr dirty="0"/>
              <a:t>Power Profiler Kit II</a:t>
            </a:r>
            <a:endParaRPr lang="es-ES" dirty="0"/>
          </a:p>
          <a:p>
            <a:endParaRPr dirty="0"/>
          </a:p>
          <a:p>
            <a:r>
              <a:rPr dirty="0" err="1"/>
              <a:t>Analizador</a:t>
            </a:r>
            <a:r>
              <a:rPr dirty="0"/>
              <a:t> </a:t>
            </a:r>
            <a:r>
              <a:rPr dirty="0" err="1"/>
              <a:t>lógico</a:t>
            </a:r>
            <a:r>
              <a:rPr dirty="0"/>
              <a:t> </a:t>
            </a:r>
            <a:r>
              <a:rPr dirty="0" err="1"/>
              <a:t>Saleae</a:t>
            </a:r>
            <a:r>
              <a:rPr dirty="0"/>
              <a:t> Logic Pro 8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079A143-E2B8-BDEF-59B0-5D7DD45C4D9D}"/>
              </a:ext>
            </a:extLst>
          </p:cNvPr>
          <p:cNvSpPr txBox="1">
            <a:spLocks/>
          </p:cNvSpPr>
          <p:nvPr/>
        </p:nvSpPr>
        <p:spPr>
          <a:xfrm>
            <a:off x="6003668" y="263527"/>
            <a:ext cx="2817617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Software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E523BB4-FA66-55A3-8704-DB7C2A95EF12}"/>
              </a:ext>
            </a:extLst>
          </p:cNvPr>
          <p:cNvSpPr/>
          <p:nvPr/>
        </p:nvSpPr>
        <p:spPr>
          <a:xfrm>
            <a:off x="4594859" y="1940667"/>
            <a:ext cx="661481" cy="262647"/>
          </a:xfrm>
          <a:prstGeom prst="right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ED30FDF-8208-E1D4-C082-8C9A45292A8B}"/>
              </a:ext>
            </a:extLst>
          </p:cNvPr>
          <p:cNvSpPr/>
          <p:nvPr/>
        </p:nvSpPr>
        <p:spPr>
          <a:xfrm>
            <a:off x="4594858" y="2861552"/>
            <a:ext cx="661481" cy="262647"/>
          </a:xfrm>
          <a:prstGeom prst="right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837D4AB-9958-0C0A-C939-F5B23B884687}"/>
              </a:ext>
            </a:extLst>
          </p:cNvPr>
          <p:cNvSpPr/>
          <p:nvPr/>
        </p:nvSpPr>
        <p:spPr>
          <a:xfrm>
            <a:off x="4594859" y="3791441"/>
            <a:ext cx="661481" cy="262647"/>
          </a:xfrm>
          <a:prstGeom prst="right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EA71032-02F4-91CD-C181-E4A23C32205C}"/>
              </a:ext>
            </a:extLst>
          </p:cNvPr>
          <p:cNvSpPr/>
          <p:nvPr/>
        </p:nvSpPr>
        <p:spPr>
          <a:xfrm>
            <a:off x="4594859" y="4567620"/>
            <a:ext cx="661481" cy="262647"/>
          </a:xfrm>
          <a:prstGeom prst="right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92D9C2A4-123B-BD8D-9D5D-9A4EFCC4A875}"/>
              </a:ext>
            </a:extLst>
          </p:cNvPr>
          <p:cNvSpPr/>
          <p:nvPr/>
        </p:nvSpPr>
        <p:spPr>
          <a:xfrm>
            <a:off x="4594859" y="5343799"/>
            <a:ext cx="661481" cy="262647"/>
          </a:xfrm>
          <a:prstGeom prst="rightArrow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9199AD4-FD27-B0E1-8B68-5477B105F5D3}"/>
              </a:ext>
            </a:extLst>
          </p:cNvPr>
          <p:cNvSpPr txBox="1">
            <a:spLocks/>
          </p:cNvSpPr>
          <p:nvPr/>
        </p:nvSpPr>
        <p:spPr>
          <a:xfrm>
            <a:off x="5535037" y="1865190"/>
            <a:ext cx="3286247" cy="41757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dirty="0"/>
              <a:t>Code Composer Studio v.12.1.0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     </a:t>
            </a:r>
            <a:r>
              <a:rPr lang="fr-FR" i="1" dirty="0"/>
              <a:t>SPI</a:t>
            </a:r>
            <a:br>
              <a:rPr lang="fr-FR" dirty="0"/>
            </a:br>
            <a:br>
              <a:rPr lang="fr-FR" dirty="0"/>
            </a:br>
            <a:endParaRPr lang="fr-FR" dirty="0"/>
          </a:p>
          <a:p>
            <a:pPr marL="0" indent="0">
              <a:buNone/>
            </a:pPr>
            <a:r>
              <a:rPr lang="fr-FR" dirty="0"/>
              <a:t>Smart Commander v1.3.3.0</a:t>
            </a:r>
            <a:br>
              <a:rPr lang="fr-FR" dirty="0"/>
            </a:br>
            <a:endParaRPr lang="fr-FR" dirty="0"/>
          </a:p>
          <a:p>
            <a:pPr marL="0" indent="0">
              <a:buNone/>
            </a:pPr>
            <a:r>
              <a:rPr lang="fr-FR" dirty="0"/>
              <a:t>Power Profiler</a:t>
            </a:r>
            <a:br>
              <a:rPr lang="fr-FR" dirty="0"/>
            </a:br>
            <a:endParaRPr lang="fr-FR" dirty="0"/>
          </a:p>
          <a:p>
            <a:pPr marL="0" indent="0">
              <a:buNone/>
            </a:pPr>
            <a:r>
              <a:rPr lang="fr-FR" dirty="0"/>
              <a:t>Logic 2 v2.4.14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5EC137D8-38E5-55B4-F7A2-2942C7D0EFF1}"/>
              </a:ext>
            </a:extLst>
          </p:cNvPr>
          <p:cNvCxnSpPr/>
          <p:nvPr/>
        </p:nvCxnSpPr>
        <p:spPr>
          <a:xfrm rot="5400000" flipH="1" flipV="1">
            <a:off x="6241916" y="2415702"/>
            <a:ext cx="658237" cy="496110"/>
          </a:xfrm>
          <a:prstGeom prst="bentConnector3">
            <a:avLst>
              <a:gd name="adj1" fmla="val -24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14E4C-228B-61C6-74C4-BDF374F8E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Y" dirty="0"/>
              <a:t>Diagrama de conexión </a:t>
            </a:r>
            <a:endParaRPr lang="en-US" dirty="0"/>
          </a:p>
        </p:txBody>
      </p:sp>
      <p:pic>
        <p:nvPicPr>
          <p:cNvPr id="5" name="Picture 4" descr="A diagram of different electronic components&#10;&#10;Description automatically generated">
            <a:extLst>
              <a:ext uri="{FF2B5EF4-FFF2-40B4-BE49-F238E27FC236}">
                <a16:creationId xmlns:a16="http://schemas.microsoft.com/office/drawing/2014/main" id="{B18765AC-6C86-D09A-FDC2-CB1858FF47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6924" y="1958911"/>
            <a:ext cx="5570153" cy="421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968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4E4490D0-3672-446A-AC12-B4830333B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1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9CB82C2-DF65-4EC1-8280-F201D50F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E1D4427-852B-4B37-8E76-0E9F1810B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3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FA4CD5CB-D209-4D70-8CA4-629731C59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DF41C2-8678-EA2F-88C7-AE6404F5B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05832" y="639097"/>
            <a:ext cx="2551471" cy="368601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>
                <a:solidFill>
                  <a:schemeClr val="tx1">
                    <a:lumMod val="85000"/>
                    <a:lumOff val="15000"/>
                  </a:schemeClr>
                </a:solidFill>
              </a:rPr>
              <a:t>Conexiones</a:t>
            </a:r>
          </a:p>
        </p:txBody>
      </p:sp>
      <p:pic>
        <p:nvPicPr>
          <p:cNvPr id="4" name="Picture 3" descr="extracted_image_1.jpeg">
            <a:extLst>
              <a:ext uri="{FF2B5EF4-FFF2-40B4-BE49-F238E27FC236}">
                <a16:creationId xmlns:a16="http://schemas.microsoft.com/office/drawing/2014/main" id="{E05B2FFB-D402-5CB1-B6FB-A6DA46603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56" y="640081"/>
            <a:ext cx="5016249" cy="5054156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C6A2BAE-B461-4B55-8E1F-0722ABDD13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56978" y="4343400"/>
            <a:ext cx="24003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4C27B90-DF2B-4D00-BA07-18ED774CD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" y="6334316"/>
            <a:ext cx="9143989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93ACC25-C262-417A-8AA9-0641C772B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1592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E35C1-A607-3FBC-3D34-3892A6022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Y" dirty="0"/>
              <a:t>Funcionamiento del sistema</a:t>
            </a:r>
            <a:endParaRPr lang="en-US" dirty="0"/>
          </a:p>
        </p:txBody>
      </p:sp>
      <p:pic>
        <p:nvPicPr>
          <p:cNvPr id="4" name="Content Placeholder 3" descr="extracted_image_2.png">
            <a:extLst>
              <a:ext uri="{FF2B5EF4-FFF2-40B4-BE49-F238E27FC236}">
                <a16:creationId xmlns:a16="http://schemas.microsoft.com/office/drawing/2014/main" id="{5F0C83ED-4867-EEDB-3D69-F9FB75190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2325" y="1992584"/>
            <a:ext cx="7543800" cy="373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92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Funcionamiento del Sistema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endParaRPr lang="es-UY" dirty="0"/>
          </a:p>
          <a:p>
            <a:pPr marL="457200" indent="-457200">
              <a:buFont typeface="+mj-lt"/>
              <a:buAutoNum type="arabicPeriod"/>
            </a:pPr>
            <a:r>
              <a:rPr lang="es-UY" dirty="0"/>
              <a:t>P</a:t>
            </a:r>
            <a:r>
              <a:rPr dirty="0" err="1"/>
              <a:t>eriférico</a:t>
            </a:r>
            <a:r>
              <a:rPr dirty="0"/>
              <a:t> </a:t>
            </a:r>
            <a:r>
              <a:rPr dirty="0" err="1"/>
              <a:t>permanece</a:t>
            </a:r>
            <a:r>
              <a:rPr dirty="0"/>
              <a:t> </a:t>
            </a:r>
            <a:r>
              <a:rPr dirty="0" err="1"/>
              <a:t>en</a:t>
            </a:r>
            <a:r>
              <a:rPr dirty="0"/>
              <a:t> bajo </a:t>
            </a:r>
            <a:r>
              <a:rPr dirty="0" err="1"/>
              <a:t>consumo</a:t>
            </a:r>
            <a:r>
              <a:rPr dirty="0"/>
              <a:t> </a:t>
            </a:r>
            <a:r>
              <a:rPr lang="es-UY" dirty="0"/>
              <a:t>&gt;&gt; </a:t>
            </a:r>
            <a:r>
              <a:rPr dirty="0" err="1"/>
              <a:t>botón</a:t>
            </a:r>
            <a:r>
              <a:rPr dirty="0"/>
              <a:t> SW1 del MSP430.</a:t>
            </a:r>
            <a:endParaRPr lang="es-ES" dirty="0"/>
          </a:p>
          <a:p>
            <a:pPr marL="457200" indent="-457200">
              <a:buFont typeface="+mj-lt"/>
              <a:buAutoNum type="arabicPeriod"/>
            </a:pPr>
            <a:endParaRPr dirty="0"/>
          </a:p>
          <a:p>
            <a:pPr marL="457200" indent="-457200">
              <a:buFont typeface="+mj-lt"/>
              <a:buAutoNum type="arabicPeriod"/>
            </a:pPr>
            <a:r>
              <a:rPr lang="es-UY" dirty="0"/>
              <a:t>C</a:t>
            </a:r>
            <a:r>
              <a:rPr dirty="0" err="1"/>
              <a:t>entral</a:t>
            </a:r>
            <a:r>
              <a:rPr dirty="0"/>
              <a:t> </a:t>
            </a:r>
            <a:r>
              <a:rPr dirty="0" err="1"/>
              <a:t>escanea</a:t>
            </a:r>
            <a:r>
              <a:rPr dirty="0"/>
              <a:t> </a:t>
            </a:r>
            <a:r>
              <a:rPr dirty="0" err="1"/>
              <a:t>módulos</a:t>
            </a:r>
            <a:r>
              <a:rPr dirty="0"/>
              <a:t> </a:t>
            </a:r>
            <a:r>
              <a:rPr lang="es-UY" dirty="0"/>
              <a:t>&amp;</a:t>
            </a:r>
            <a:r>
              <a:rPr dirty="0"/>
              <a:t> </a:t>
            </a:r>
            <a:r>
              <a:rPr lang="es-UY" dirty="0"/>
              <a:t>TX</a:t>
            </a:r>
            <a:r>
              <a:rPr dirty="0"/>
              <a:t> </a:t>
            </a:r>
            <a:r>
              <a:rPr dirty="0" err="1"/>
              <a:t>solicitud</a:t>
            </a:r>
            <a:r>
              <a:rPr dirty="0"/>
              <a:t> de </a:t>
            </a:r>
            <a:r>
              <a:rPr dirty="0" err="1"/>
              <a:t>conexión</a:t>
            </a:r>
            <a:r>
              <a:rPr dirty="0"/>
              <a:t> al </a:t>
            </a:r>
            <a:r>
              <a:rPr dirty="0" err="1"/>
              <a:t>periférico</a:t>
            </a:r>
            <a:r>
              <a:rPr dirty="0"/>
              <a:t>.</a:t>
            </a:r>
            <a:endParaRPr lang="es-ES" dirty="0"/>
          </a:p>
          <a:p>
            <a:pPr marL="457200" indent="-457200">
              <a:buFont typeface="+mj-lt"/>
              <a:buAutoNum type="arabicPeriod"/>
            </a:pPr>
            <a:endParaRPr lang="es-UY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Central TX: 0xABCD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Periférico</a:t>
            </a:r>
            <a:r>
              <a:rPr lang="en-US" dirty="0"/>
              <a:t>:</a:t>
            </a:r>
          </a:p>
          <a:p>
            <a:pPr marL="578358" lvl="1" indent="-285750">
              <a:buFontTx/>
              <a:buChar char="-"/>
            </a:pPr>
            <a:r>
              <a:rPr lang="en-US" dirty="0"/>
              <a:t>RX </a:t>
            </a:r>
            <a:r>
              <a:rPr lang="en-US" dirty="0" err="1"/>
              <a:t>datos</a:t>
            </a:r>
            <a:r>
              <a:rPr lang="en-US" dirty="0"/>
              <a:t>: 0xABCD</a:t>
            </a:r>
          </a:p>
          <a:p>
            <a:pPr marL="578358" lvl="1" indent="-285750">
              <a:buFontTx/>
              <a:buChar char="-"/>
            </a:pPr>
            <a:r>
              <a:rPr lang="en-US" dirty="0"/>
              <a:t>TX: </a:t>
            </a:r>
            <a:r>
              <a:rPr lang="en-US" dirty="0" err="1"/>
              <a:t>contador</a:t>
            </a:r>
            <a:r>
              <a:rPr lang="en-US" dirty="0"/>
              <a:t> 0-1000-0</a:t>
            </a:r>
            <a:endParaRPr lang="es-UY" dirty="0"/>
          </a:p>
          <a:p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52D10A-B872-AE80-F603-4CCD89D0B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UY" dirty="0"/>
              <a:t>Parámetros de interés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7866E-5B3E-A628-B139-5877E38829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 err="1">
                <a:latin typeface="CMR10"/>
              </a:rPr>
              <a:t>Intervalo</a:t>
            </a:r>
            <a:r>
              <a:rPr lang="en-US" sz="1800" b="0" i="0" u="none" strike="noStrike" baseline="0" dirty="0">
                <a:latin typeface="CMR10"/>
              </a:rPr>
              <a:t> de </a:t>
            </a:r>
            <a:r>
              <a:rPr lang="en-US" sz="1800" b="0" i="0" u="none" strike="noStrike" baseline="0" dirty="0" err="1">
                <a:latin typeface="CMR10"/>
              </a:rPr>
              <a:t>conexión</a:t>
            </a:r>
            <a:r>
              <a:rPr lang="en-US" sz="1800" b="0" i="0" u="none" strike="noStrike" baseline="0" dirty="0">
                <a:latin typeface="CMR1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CMR10"/>
              </a:rPr>
              <a:t>Advertising Timeout.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 err="1">
                <a:latin typeface="CMR10"/>
              </a:rPr>
              <a:t>Intervalo</a:t>
            </a:r>
            <a:r>
              <a:rPr lang="en-US" sz="1800" b="0" i="0" u="none" strike="noStrike" baseline="0" dirty="0">
                <a:latin typeface="CMR10"/>
              </a:rPr>
              <a:t> de Advertising.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>
                <a:latin typeface="CMR10"/>
              </a:rPr>
              <a:t>Ventana de </a:t>
            </a:r>
            <a:r>
              <a:rPr lang="en-US" sz="1800" b="0" i="0" u="none" strike="noStrike" baseline="0" dirty="0" err="1">
                <a:latin typeface="CMR10"/>
              </a:rPr>
              <a:t>Escaneo</a:t>
            </a:r>
            <a:r>
              <a:rPr lang="en-US" sz="1800" b="0" i="0" u="none" strike="noStrike" baseline="0" dirty="0">
                <a:latin typeface="CMR1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800" b="0" i="0" u="none" strike="noStrike" baseline="0" dirty="0" err="1">
                <a:latin typeface="CMR10"/>
              </a:rPr>
              <a:t>Intervalo</a:t>
            </a:r>
            <a:r>
              <a:rPr lang="en-US" sz="1800" b="0" i="0" u="none" strike="noStrike" baseline="0" dirty="0">
                <a:latin typeface="CMR10"/>
              </a:rPr>
              <a:t> de </a:t>
            </a:r>
            <a:r>
              <a:rPr lang="en-US" sz="1800" b="0" i="0" u="none" strike="noStrike" baseline="0" dirty="0" err="1">
                <a:latin typeface="CMR10"/>
              </a:rPr>
              <a:t>Escaneo</a:t>
            </a:r>
            <a:r>
              <a:rPr lang="en-US" sz="1800" b="0" i="0" u="none" strike="noStrike" baseline="0" dirty="0">
                <a:latin typeface="CMR10"/>
              </a:rPr>
              <a:t>.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BA31C67-AAB2-79DB-4CDA-06774AE7CC21}"/>
              </a:ext>
            </a:extLst>
          </p:cNvPr>
          <p:cNvSpPr/>
          <p:nvPr/>
        </p:nvSpPr>
        <p:spPr>
          <a:xfrm>
            <a:off x="292608" y="1737361"/>
            <a:ext cx="3218688" cy="14173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368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</p:bldLst>
  </p:timing>
</p:sld>
</file>

<file path=ppt/theme/theme1.xml><?xml version="1.0" encoding="utf-8"?>
<a:theme xmlns:a="http://schemas.openxmlformats.org/drawingml/2006/main" name="Retrospect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727</TotalTime>
  <Words>687</Words>
  <Application>Microsoft Office PowerPoint</Application>
  <PresentationFormat>On-screen Show (4:3)</PresentationFormat>
  <Paragraphs>134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2" baseType="lpstr">
      <vt:lpstr>Aptos</vt:lpstr>
      <vt:lpstr>Arial</vt:lpstr>
      <vt:lpstr>Calibri</vt:lpstr>
      <vt:lpstr>Calibri Light</vt:lpstr>
      <vt:lpstr>CMMI10</vt:lpstr>
      <vt:lpstr>CMR10</vt:lpstr>
      <vt:lpstr>CMSY10</vt:lpstr>
      <vt:lpstr>Wingdings</vt:lpstr>
      <vt:lpstr>Retrospect</vt:lpstr>
      <vt:lpstr>TioT  Tecnología para el Internet de las Cosas</vt:lpstr>
      <vt:lpstr>Objetivos del Proyecto</vt:lpstr>
      <vt:lpstr>Plan de proyecto</vt:lpstr>
      <vt:lpstr>Hardware</vt:lpstr>
      <vt:lpstr>Diagrama de conexión </vt:lpstr>
      <vt:lpstr>Conexiones</vt:lpstr>
      <vt:lpstr>Funcionamiento del sistema</vt:lpstr>
      <vt:lpstr>Funcionamiento del Sistema</vt:lpstr>
      <vt:lpstr>Parámetros de interés </vt:lpstr>
      <vt:lpstr>Paquetes de datos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Diagrama de bloques</vt:lpstr>
      <vt:lpstr>Diagrama de bloques</vt:lpstr>
      <vt:lpstr>Caracterización de Consumo</vt:lpstr>
      <vt:lpstr>CASO TEST</vt:lpstr>
      <vt:lpstr>CASO TEST</vt:lpstr>
      <vt:lpstr>CASO TEST</vt:lpstr>
      <vt:lpstr>CONSUMO: Caso Test</vt:lpstr>
      <vt:lpstr>CONSUMO: por estado</vt:lpstr>
      <vt:lpstr>Power Profiler</vt:lpstr>
      <vt:lpstr>Modificación de la Capa Física</vt:lpstr>
      <vt:lpstr>Consumo: ≠ PHY</vt:lpstr>
      <vt:lpstr>Throughput</vt:lpstr>
      <vt:lpstr>Casos de Uso</vt:lpstr>
      <vt:lpstr>Gracias!</vt:lpstr>
      <vt:lpstr>Consumo: por estado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Maite Gil Prandi</cp:lastModifiedBy>
  <cp:revision>1</cp:revision>
  <dcterms:created xsi:type="dcterms:W3CDTF">2013-01-27T09:14:16Z</dcterms:created>
  <dcterms:modified xsi:type="dcterms:W3CDTF">2024-08-16T15:24:44Z</dcterms:modified>
  <cp:category/>
</cp:coreProperties>
</file>